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4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3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1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65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4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0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7B3D-9410-4CB2-BFCC-EC3B66F3E72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8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11" y="461318"/>
            <a:ext cx="7738074" cy="5803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977" y="1202724"/>
            <a:ext cx="150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60605" y="1510501"/>
            <a:ext cx="1861752" cy="1918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6076" y="4258390"/>
            <a:ext cx="157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 Grating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202248" y="4077730"/>
            <a:ext cx="1381211" cy="3345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033687" y="1441622"/>
                <a:ext cx="111210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Marker and ruler to measure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GB" sz="1400" dirty="0"/>
              </a:p>
              <a:p>
                <a:pPr algn="ctr"/>
                <a:r>
                  <a:rPr lang="en-GB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687" y="1441622"/>
                <a:ext cx="1112107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637" r="-1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891850" y="1664043"/>
            <a:ext cx="2273642" cy="9555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033687" y="4566167"/>
                <a:ext cx="1672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Ruler to measure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GB" sz="1400" dirty="0"/>
              </a:p>
              <a:p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687" y="4566167"/>
                <a:ext cx="167228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095" t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4324866" y="4827777"/>
            <a:ext cx="5708821" cy="7245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5814" y="3061219"/>
            <a:ext cx="150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Tube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944497" y="2735724"/>
            <a:ext cx="3220996" cy="510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6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1</cp:revision>
  <dcterms:created xsi:type="dcterms:W3CDTF">2018-11-18T18:52:42Z</dcterms:created>
  <dcterms:modified xsi:type="dcterms:W3CDTF">2018-11-18T19:00:56Z</dcterms:modified>
</cp:coreProperties>
</file>