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9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6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88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6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7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10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59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3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9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2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56" y="1937951"/>
            <a:ext cx="32512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60" y="1937951"/>
            <a:ext cx="32512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4012" y="1408671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 Fronts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27029" y="1778003"/>
            <a:ext cx="725614" cy="128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37417" y="1746081"/>
            <a:ext cx="1368853" cy="1318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74779" y="4536299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Hz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90052" y="4568221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Hz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559114" y="3006811"/>
            <a:ext cx="32951" cy="28832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9156" y="3142735"/>
            <a:ext cx="2399958" cy="1692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08274" y="4714446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3</cp:revision>
  <dcterms:created xsi:type="dcterms:W3CDTF">2019-02-15T14:30:29Z</dcterms:created>
  <dcterms:modified xsi:type="dcterms:W3CDTF">2019-02-23T09:26:04Z</dcterms:modified>
</cp:coreProperties>
</file>