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83" y="1791256"/>
            <a:ext cx="32512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70" y="1791256"/>
            <a:ext cx="32512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0" y="1777484"/>
            <a:ext cx="3251200" cy="2438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96819" y="4178037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Narrow Gap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10301" y="1243913"/>
            <a:ext cx="2886690" cy="778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3761" y="422965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Size Gap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56594" y="422965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Gap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843" y="95202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4897" y="4834791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011621" y="2327271"/>
            <a:ext cx="69429" cy="255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11621" y="1321358"/>
            <a:ext cx="303672" cy="89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568068" y="2134355"/>
            <a:ext cx="3160818" cy="2824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305492" y="2217829"/>
            <a:ext cx="2430580" cy="2801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15293" y="1184956"/>
            <a:ext cx="2881054" cy="949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469" y="5379649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2302" y="5379649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2527" y="5379649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11</cp:revision>
  <dcterms:created xsi:type="dcterms:W3CDTF">2019-02-15T14:30:29Z</dcterms:created>
  <dcterms:modified xsi:type="dcterms:W3CDTF">2019-02-23T13:16:45Z</dcterms:modified>
</cp:coreProperties>
</file>