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BA68-74BD-46D1-92A2-7584049829A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434F-DE41-4612-8B87-85F7A7D30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7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BA68-74BD-46D1-92A2-7584049829A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434F-DE41-4612-8B87-85F7A7D30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2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BA68-74BD-46D1-92A2-7584049829A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434F-DE41-4612-8B87-85F7A7D30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8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BA68-74BD-46D1-92A2-7584049829A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434F-DE41-4612-8B87-85F7A7D30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55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BA68-74BD-46D1-92A2-7584049829A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434F-DE41-4612-8B87-85F7A7D30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BA68-74BD-46D1-92A2-7584049829A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434F-DE41-4612-8B87-85F7A7D30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34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BA68-74BD-46D1-92A2-7584049829A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434F-DE41-4612-8B87-85F7A7D30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BA68-74BD-46D1-92A2-7584049829A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434F-DE41-4612-8B87-85F7A7D30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0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BA68-74BD-46D1-92A2-7584049829A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434F-DE41-4612-8B87-85F7A7D30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19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BA68-74BD-46D1-92A2-7584049829A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434F-DE41-4612-8B87-85F7A7D30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90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BA68-74BD-46D1-92A2-7584049829A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434F-DE41-4612-8B87-85F7A7D30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27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2BA68-74BD-46D1-92A2-7584049829A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434F-DE41-4612-8B87-85F7A7D30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81" y="1863810"/>
            <a:ext cx="32512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93" y="1863810"/>
            <a:ext cx="32512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3989" y="4506097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Hz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1653" y="4506097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Hz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2336" y="1157415"/>
            <a:ext cx="13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07027" y="1526747"/>
            <a:ext cx="1724454" cy="516237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01493" y="1526746"/>
            <a:ext cx="1567933" cy="516238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9422" y="5004737"/>
            <a:ext cx="13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516466" y="2108718"/>
            <a:ext cx="829975" cy="2967136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04857" y="2040293"/>
            <a:ext cx="944803" cy="3035561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34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2</cp:revision>
  <dcterms:created xsi:type="dcterms:W3CDTF">2019-02-23T09:13:47Z</dcterms:created>
  <dcterms:modified xsi:type="dcterms:W3CDTF">2019-02-23T09:27:09Z</dcterms:modified>
</cp:coreProperties>
</file>