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AA1-AF6A-44FE-B382-B674E3541FDF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98C0-44F0-4C3A-8499-2F39DAA4E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4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AA1-AF6A-44FE-B382-B674E3541FDF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98C0-44F0-4C3A-8499-2F39DAA4E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81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AA1-AF6A-44FE-B382-B674E3541FDF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98C0-44F0-4C3A-8499-2F39DAA4E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36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AA1-AF6A-44FE-B382-B674E3541FDF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98C0-44F0-4C3A-8499-2F39DAA4E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13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AA1-AF6A-44FE-B382-B674E3541FDF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98C0-44F0-4C3A-8499-2F39DAA4E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2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AA1-AF6A-44FE-B382-B674E3541FDF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98C0-44F0-4C3A-8499-2F39DAA4E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18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AA1-AF6A-44FE-B382-B674E3541FDF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98C0-44F0-4C3A-8499-2F39DAA4E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31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AA1-AF6A-44FE-B382-B674E3541FDF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98C0-44F0-4C3A-8499-2F39DAA4E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94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AA1-AF6A-44FE-B382-B674E3541FDF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98C0-44F0-4C3A-8499-2F39DAA4E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66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AA1-AF6A-44FE-B382-B674E3541FDF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98C0-44F0-4C3A-8499-2F39DAA4E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45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AA1-AF6A-44FE-B382-B674E3541FDF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98C0-44F0-4C3A-8499-2F39DAA4E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7DAA1-AF6A-44FE-B382-B674E3541FDF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B98C0-44F0-4C3A-8499-2F39DAA4E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36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48716" y="4269295"/>
            <a:ext cx="551936" cy="20057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548716" y="1014347"/>
            <a:ext cx="551936" cy="19590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48682" y="2376474"/>
            <a:ext cx="4903464" cy="7941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04354" y="2795195"/>
            <a:ext cx="4720647" cy="12596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68012" y="1887917"/>
            <a:ext cx="3503478" cy="9241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863379" y="1868836"/>
            <a:ext cx="3408111" cy="5210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100652" y="914399"/>
            <a:ext cx="8170838" cy="6531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84917" y="587074"/>
            <a:ext cx="134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52829" y="977023"/>
            <a:ext cx="551936" cy="52886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100652" y="3532432"/>
            <a:ext cx="8152177" cy="9061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3182291" y="3707194"/>
            <a:ext cx="457200" cy="663986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2776784" y="3691862"/>
                <a:ext cx="1045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784" y="3691862"/>
                <a:ext cx="104502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flipV="1">
            <a:off x="10926148" y="1782147"/>
            <a:ext cx="9330" cy="17832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528797" y="2425863"/>
            <a:ext cx="134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706192" y="3322530"/>
            <a:ext cx="134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706191" y="1684170"/>
            <a:ext cx="134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1107403" y="1056351"/>
            <a:ext cx="0" cy="525136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04024" y="1066178"/>
            <a:ext cx="0" cy="525136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17241" y="3672704"/>
            <a:ext cx="625151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9606" y="421839"/>
            <a:ext cx="134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Wave Fronts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650806" y="3303372"/>
            <a:ext cx="134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48716" y="3387342"/>
            <a:ext cx="551936" cy="4680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423631" y="3185952"/>
            <a:ext cx="621" cy="88113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5377" y="3444017"/>
            <a:ext cx="134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500975" y="3974153"/>
            <a:ext cx="8751854" cy="781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500975" y="3089252"/>
            <a:ext cx="8758241" cy="8752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c 56"/>
          <p:cNvSpPr/>
          <p:nvPr/>
        </p:nvSpPr>
        <p:spPr>
          <a:xfrm>
            <a:off x="3903432" y="2822613"/>
            <a:ext cx="457200" cy="663986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3436986" y="2842972"/>
                <a:ext cx="1045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986" y="2842972"/>
                <a:ext cx="104502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/>
          <p:cNvCxnSpPr/>
          <p:nvPr/>
        </p:nvCxnSpPr>
        <p:spPr>
          <a:xfrm>
            <a:off x="2075935" y="3179805"/>
            <a:ext cx="396534" cy="787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1646513" y="3372757"/>
                <a:ext cx="1045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513" y="3372757"/>
                <a:ext cx="104502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/>
          <p:cNvSpPr/>
          <p:nvPr/>
        </p:nvSpPr>
        <p:spPr>
          <a:xfrm rot="7592486">
            <a:off x="2053465" y="3429498"/>
            <a:ext cx="266542" cy="33464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7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7</cp:revision>
  <dcterms:created xsi:type="dcterms:W3CDTF">2019-02-09T10:49:57Z</dcterms:created>
  <dcterms:modified xsi:type="dcterms:W3CDTF">2019-02-23T13:31:25Z</dcterms:modified>
</cp:coreProperties>
</file>