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4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5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3D8E-CD67-482E-94ED-C3E5F980893C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D638-B845-4791-913A-AF06186CE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3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7254" y="3550508"/>
            <a:ext cx="7290486" cy="1853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2537254" y="3123222"/>
            <a:ext cx="7282249" cy="461334"/>
          </a:xfrm>
          <a:custGeom>
            <a:avLst/>
            <a:gdLst>
              <a:gd name="connsiteX0" fmla="*/ 0 w 7282249"/>
              <a:gd name="connsiteY0" fmla="*/ 428380 h 461334"/>
              <a:gd name="connsiteX1" fmla="*/ 321276 w 7282249"/>
              <a:gd name="connsiteY1" fmla="*/ 24726 h 461334"/>
              <a:gd name="connsiteX2" fmla="*/ 609600 w 7282249"/>
              <a:gd name="connsiteY2" fmla="*/ 436618 h 461334"/>
              <a:gd name="connsiteX3" fmla="*/ 996778 w 7282249"/>
              <a:gd name="connsiteY3" fmla="*/ 16488 h 461334"/>
              <a:gd name="connsiteX4" fmla="*/ 1318054 w 7282249"/>
              <a:gd name="connsiteY4" fmla="*/ 436618 h 461334"/>
              <a:gd name="connsiteX5" fmla="*/ 1721708 w 7282249"/>
              <a:gd name="connsiteY5" fmla="*/ 8250 h 461334"/>
              <a:gd name="connsiteX6" fmla="*/ 2141838 w 7282249"/>
              <a:gd name="connsiteY6" fmla="*/ 461331 h 461334"/>
              <a:gd name="connsiteX7" fmla="*/ 2529016 w 7282249"/>
              <a:gd name="connsiteY7" fmla="*/ 12 h 461334"/>
              <a:gd name="connsiteX8" fmla="*/ 2957384 w 7282249"/>
              <a:gd name="connsiteY8" fmla="*/ 444855 h 461334"/>
              <a:gd name="connsiteX9" fmla="*/ 3253946 w 7282249"/>
              <a:gd name="connsiteY9" fmla="*/ 8250 h 461334"/>
              <a:gd name="connsiteX10" fmla="*/ 3599935 w 7282249"/>
              <a:gd name="connsiteY10" fmla="*/ 436618 h 461334"/>
              <a:gd name="connsiteX11" fmla="*/ 3904735 w 7282249"/>
              <a:gd name="connsiteY11" fmla="*/ 24726 h 461334"/>
              <a:gd name="connsiteX12" fmla="*/ 4250724 w 7282249"/>
              <a:gd name="connsiteY12" fmla="*/ 444855 h 461334"/>
              <a:gd name="connsiteX13" fmla="*/ 4637903 w 7282249"/>
              <a:gd name="connsiteY13" fmla="*/ 32964 h 461334"/>
              <a:gd name="connsiteX14" fmla="*/ 5008605 w 7282249"/>
              <a:gd name="connsiteY14" fmla="*/ 420142 h 461334"/>
              <a:gd name="connsiteX15" fmla="*/ 5362832 w 7282249"/>
              <a:gd name="connsiteY15" fmla="*/ 16488 h 461334"/>
              <a:gd name="connsiteX16" fmla="*/ 5774724 w 7282249"/>
              <a:gd name="connsiteY16" fmla="*/ 453093 h 461334"/>
              <a:gd name="connsiteX17" fmla="*/ 6227805 w 7282249"/>
              <a:gd name="connsiteY17" fmla="*/ 41201 h 461334"/>
              <a:gd name="connsiteX18" fmla="*/ 6689124 w 7282249"/>
              <a:gd name="connsiteY18" fmla="*/ 436618 h 461334"/>
              <a:gd name="connsiteX19" fmla="*/ 6960973 w 7282249"/>
              <a:gd name="connsiteY19" fmla="*/ 8250 h 461334"/>
              <a:gd name="connsiteX20" fmla="*/ 7282249 w 7282249"/>
              <a:gd name="connsiteY20" fmla="*/ 453093 h 46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82249" h="461334">
                <a:moveTo>
                  <a:pt x="0" y="428380"/>
                </a:moveTo>
                <a:cubicBezTo>
                  <a:pt x="109838" y="225866"/>
                  <a:pt x="219676" y="23353"/>
                  <a:pt x="321276" y="24726"/>
                </a:cubicBezTo>
                <a:cubicBezTo>
                  <a:pt x="422876" y="26099"/>
                  <a:pt x="497016" y="437991"/>
                  <a:pt x="609600" y="436618"/>
                </a:cubicBezTo>
                <a:cubicBezTo>
                  <a:pt x="722184" y="435245"/>
                  <a:pt x="878702" y="16488"/>
                  <a:pt x="996778" y="16488"/>
                </a:cubicBezTo>
                <a:cubicBezTo>
                  <a:pt x="1114854" y="16488"/>
                  <a:pt x="1197232" y="437991"/>
                  <a:pt x="1318054" y="436618"/>
                </a:cubicBezTo>
                <a:cubicBezTo>
                  <a:pt x="1438876" y="435245"/>
                  <a:pt x="1584411" y="4131"/>
                  <a:pt x="1721708" y="8250"/>
                </a:cubicBezTo>
                <a:cubicBezTo>
                  <a:pt x="1859005" y="12369"/>
                  <a:pt x="2007287" y="462704"/>
                  <a:pt x="2141838" y="461331"/>
                </a:cubicBezTo>
                <a:cubicBezTo>
                  <a:pt x="2276389" y="459958"/>
                  <a:pt x="2393092" y="2758"/>
                  <a:pt x="2529016" y="12"/>
                </a:cubicBezTo>
                <a:cubicBezTo>
                  <a:pt x="2664940" y="-2734"/>
                  <a:pt x="2836562" y="443482"/>
                  <a:pt x="2957384" y="444855"/>
                </a:cubicBezTo>
                <a:cubicBezTo>
                  <a:pt x="3078206" y="446228"/>
                  <a:pt x="3146854" y="9623"/>
                  <a:pt x="3253946" y="8250"/>
                </a:cubicBezTo>
                <a:cubicBezTo>
                  <a:pt x="3361038" y="6877"/>
                  <a:pt x="3491470" y="433872"/>
                  <a:pt x="3599935" y="436618"/>
                </a:cubicBezTo>
                <a:cubicBezTo>
                  <a:pt x="3708400" y="439364"/>
                  <a:pt x="3796270" y="23353"/>
                  <a:pt x="3904735" y="24726"/>
                </a:cubicBezTo>
                <a:cubicBezTo>
                  <a:pt x="4013200" y="26099"/>
                  <a:pt x="4128529" y="443482"/>
                  <a:pt x="4250724" y="444855"/>
                </a:cubicBezTo>
                <a:cubicBezTo>
                  <a:pt x="4372919" y="446228"/>
                  <a:pt x="4511590" y="37083"/>
                  <a:pt x="4637903" y="32964"/>
                </a:cubicBezTo>
                <a:cubicBezTo>
                  <a:pt x="4764216" y="28845"/>
                  <a:pt x="4887784" y="422888"/>
                  <a:pt x="5008605" y="420142"/>
                </a:cubicBezTo>
                <a:cubicBezTo>
                  <a:pt x="5129426" y="417396"/>
                  <a:pt x="5235146" y="10996"/>
                  <a:pt x="5362832" y="16488"/>
                </a:cubicBezTo>
                <a:cubicBezTo>
                  <a:pt x="5490519" y="21980"/>
                  <a:pt x="5630562" y="448974"/>
                  <a:pt x="5774724" y="453093"/>
                </a:cubicBezTo>
                <a:cubicBezTo>
                  <a:pt x="5918886" y="457212"/>
                  <a:pt x="6075405" y="43947"/>
                  <a:pt x="6227805" y="41201"/>
                </a:cubicBezTo>
                <a:cubicBezTo>
                  <a:pt x="6380205" y="38455"/>
                  <a:pt x="6566929" y="442110"/>
                  <a:pt x="6689124" y="436618"/>
                </a:cubicBezTo>
                <a:cubicBezTo>
                  <a:pt x="6811319" y="431126"/>
                  <a:pt x="6862119" y="5504"/>
                  <a:pt x="6960973" y="8250"/>
                </a:cubicBezTo>
                <a:cubicBezTo>
                  <a:pt x="7059827" y="10996"/>
                  <a:pt x="7171038" y="232044"/>
                  <a:pt x="7282249" y="453093"/>
                </a:cubicBezTo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20778" y="2314832"/>
            <a:ext cx="7290487" cy="247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90054" y="5840639"/>
            <a:ext cx="560173" cy="337751"/>
          </a:xfrm>
          <a:custGeom>
            <a:avLst/>
            <a:gdLst>
              <a:gd name="connsiteX0" fmla="*/ 0 w 560173"/>
              <a:gd name="connsiteY0" fmla="*/ 337751 h 337751"/>
              <a:gd name="connsiteX1" fmla="*/ 288324 w 560173"/>
              <a:gd name="connsiteY1" fmla="*/ 0 h 337751"/>
              <a:gd name="connsiteX2" fmla="*/ 560173 w 560173"/>
              <a:gd name="connsiteY2" fmla="*/ 337751 h 33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173" h="337751">
                <a:moveTo>
                  <a:pt x="0" y="337751"/>
                </a:moveTo>
                <a:cubicBezTo>
                  <a:pt x="97481" y="168875"/>
                  <a:pt x="194962" y="0"/>
                  <a:pt x="288324" y="0"/>
                </a:cubicBezTo>
                <a:cubicBezTo>
                  <a:pt x="381686" y="0"/>
                  <a:pt x="472303" y="260865"/>
                  <a:pt x="560173" y="337751"/>
                </a:cubicBezTo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5438971" y="5630347"/>
            <a:ext cx="451083" cy="5480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0228" y="5654351"/>
            <a:ext cx="407772" cy="52403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71233" y="5198070"/>
            <a:ext cx="4119" cy="642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96027" y="6183676"/>
            <a:ext cx="216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Strobing Light Source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0729" y="1413726"/>
            <a:ext cx="247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Illuminated Screen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85594" y="2052735"/>
            <a:ext cx="363894" cy="279918"/>
          </a:xfrm>
          <a:custGeom>
            <a:avLst/>
            <a:gdLst>
              <a:gd name="connsiteX0" fmla="*/ 0 w 363894"/>
              <a:gd name="connsiteY0" fmla="*/ 279918 h 279918"/>
              <a:gd name="connsiteX1" fmla="*/ 186612 w 363894"/>
              <a:gd name="connsiteY1" fmla="*/ 0 h 279918"/>
              <a:gd name="connsiteX2" fmla="*/ 363894 w 363894"/>
              <a:gd name="connsiteY2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4" h="279918">
                <a:moveTo>
                  <a:pt x="0" y="279918"/>
                </a:moveTo>
                <a:cubicBezTo>
                  <a:pt x="62981" y="139959"/>
                  <a:pt x="125963" y="0"/>
                  <a:pt x="186612" y="0"/>
                </a:cubicBezTo>
                <a:cubicBezTo>
                  <a:pt x="247261" y="0"/>
                  <a:pt x="305577" y="139959"/>
                  <a:pt x="363894" y="279918"/>
                </a:cubicBezTo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49488" y="2330215"/>
            <a:ext cx="111965" cy="87951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6" idx="3"/>
          </p:cNvCxnSpPr>
          <p:nvPr/>
        </p:nvCxnSpPr>
        <p:spPr>
          <a:xfrm flipH="1">
            <a:off x="3534032" y="2342189"/>
            <a:ext cx="151562" cy="7975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6" idx="4"/>
          </p:cNvCxnSpPr>
          <p:nvPr/>
        </p:nvCxnSpPr>
        <p:spPr>
          <a:xfrm flipH="1">
            <a:off x="3855308" y="2342189"/>
            <a:ext cx="12233" cy="12176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22814" y="2529318"/>
            <a:ext cx="247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20066" y="2853363"/>
            <a:ext cx="718372" cy="4310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08302" y="1761681"/>
            <a:ext cx="391549" cy="5505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874" y="1259838"/>
            <a:ext cx="247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Pattern Visible on Screen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67232" y="1647740"/>
            <a:ext cx="818362" cy="477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867542" y="3584556"/>
            <a:ext cx="1598201" cy="2085598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31568" y="5544745"/>
            <a:ext cx="247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of Light Ray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920316" y="4365589"/>
            <a:ext cx="1521055" cy="11846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2019-02-23T08:46:05Z</dcterms:created>
  <dcterms:modified xsi:type="dcterms:W3CDTF">2019-02-23T09:02:37Z</dcterms:modified>
</cp:coreProperties>
</file>