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2526-AFA1-4F43-848F-9BD13019F0FE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4E9-134E-4323-8629-E8AC71109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64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2526-AFA1-4F43-848F-9BD13019F0FE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4E9-134E-4323-8629-E8AC71109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02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2526-AFA1-4F43-848F-9BD13019F0FE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4E9-134E-4323-8629-E8AC71109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3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2526-AFA1-4F43-848F-9BD13019F0FE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4E9-134E-4323-8629-E8AC71109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92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2526-AFA1-4F43-848F-9BD13019F0FE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4E9-134E-4323-8629-E8AC71109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0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2526-AFA1-4F43-848F-9BD13019F0FE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4E9-134E-4323-8629-E8AC71109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15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2526-AFA1-4F43-848F-9BD13019F0FE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4E9-134E-4323-8629-E8AC71109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21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2526-AFA1-4F43-848F-9BD13019F0FE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4E9-134E-4323-8629-E8AC71109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70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2526-AFA1-4F43-848F-9BD13019F0FE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4E9-134E-4323-8629-E8AC71109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48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2526-AFA1-4F43-848F-9BD13019F0FE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4E9-134E-4323-8629-E8AC71109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67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2526-AFA1-4F43-848F-9BD13019F0FE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E4E9-134E-4323-8629-E8AC71109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84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C2526-AFA1-4F43-848F-9BD13019F0FE}" type="datetimeFigureOut">
              <a:rPr lang="en-GB" smtClean="0"/>
              <a:t>01/12/2019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E4E9-134E-4323-8629-E8AC711097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79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14800" y="2444620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980966" y="1056560"/>
            <a:ext cx="6073875" cy="519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939481" y="2140661"/>
            <a:ext cx="551935" cy="413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c 4"/>
          <p:cNvSpPr/>
          <p:nvPr/>
        </p:nvSpPr>
        <p:spPr>
          <a:xfrm rot="11445862">
            <a:off x="5552918" y="2128352"/>
            <a:ext cx="527222" cy="444843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11"/>
          <p:cNvSpPr/>
          <p:nvPr/>
        </p:nvSpPr>
        <p:spPr>
          <a:xfrm rot="11445862">
            <a:off x="5556604" y="3458870"/>
            <a:ext cx="527222" cy="444843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479139" y="3824222"/>
            <a:ext cx="131972" cy="124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82697" y="2464749"/>
            <a:ext cx="131972" cy="124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59444" y="2464749"/>
            <a:ext cx="103851" cy="164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344969" y="2922494"/>
            <a:ext cx="103851" cy="164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344969" y="3381949"/>
            <a:ext cx="103851" cy="164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343661" y="3858122"/>
            <a:ext cx="103851" cy="164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340241" y="4373329"/>
            <a:ext cx="103851" cy="164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334020" y="4861635"/>
            <a:ext cx="103851" cy="164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345464" y="5408957"/>
            <a:ext cx="103851" cy="164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334019" y="5957373"/>
            <a:ext cx="103852" cy="316604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5009860" y="5406032"/>
            <a:ext cx="103851" cy="164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009860" y="5965611"/>
            <a:ext cx="103851" cy="164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009860" y="4861635"/>
            <a:ext cx="103851" cy="164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5009860" y="4364658"/>
            <a:ext cx="103851" cy="164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5009860" y="3853735"/>
            <a:ext cx="103851" cy="164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017904" y="3381948"/>
            <a:ext cx="103851" cy="164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009860" y="2919819"/>
            <a:ext cx="103851" cy="164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017904" y="2464749"/>
            <a:ext cx="103851" cy="164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5623386" y="1355600"/>
            <a:ext cx="1403487" cy="110914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613843" y="2025538"/>
            <a:ext cx="2137654" cy="1800347"/>
          </a:xfrm>
          <a:prstGeom prst="line">
            <a:avLst/>
          </a:prstGeom>
          <a:ln w="1905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94580" y="2291561"/>
            <a:ext cx="23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03392" y="3635567"/>
            <a:ext cx="23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4339931" y="3924377"/>
            <a:ext cx="1151484" cy="236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92166" y="2998515"/>
            <a:ext cx="475861" cy="4758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5631647" y="2496649"/>
            <a:ext cx="5248" cy="13089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5508250" y="3943282"/>
            <a:ext cx="1480255" cy="187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604680" y="2483411"/>
            <a:ext cx="712189" cy="7617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116285" y="3132043"/>
            <a:ext cx="101855" cy="848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113780" y="3210680"/>
            <a:ext cx="106835" cy="1256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Arc 77"/>
              <p:cNvSpPr/>
              <p:nvPr/>
            </p:nvSpPr>
            <p:spPr>
              <a:xfrm>
                <a:off x="5564174" y="3594120"/>
                <a:ext cx="654737" cy="724968"/>
              </a:xfrm>
              <a:prstGeom prst="arc">
                <a:avLst/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78" name="Arc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74" y="3594120"/>
                <a:ext cx="654737" cy="724968"/>
              </a:xfrm>
              <a:prstGeom prst="arc">
                <a:avLst/>
              </a:prstGeom>
              <a:blipFill rotWithShape="0">
                <a:blip r:embed="rId2"/>
                <a:stretch>
                  <a:fillRect l="-21818" b="-4918"/>
                </a:stretch>
              </a:blipFill>
              <a:ln w="19050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>
          <a:xfrm>
            <a:off x="4339844" y="2572604"/>
            <a:ext cx="0" cy="419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339834" y="3467552"/>
            <a:ext cx="0" cy="4655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111328" y="3044418"/>
            <a:ext cx="4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3814012" y="3227154"/>
            <a:ext cx="2820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3197732" y="2140661"/>
                <a:ext cx="1694000" cy="378245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V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ωt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732" y="2140661"/>
                <a:ext cx="1694000" cy="3782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3197732" y="4000267"/>
                <a:ext cx="1686409" cy="38081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V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732" y="4000267"/>
                <a:ext cx="1686409" cy="380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5413974" y="2895756"/>
            <a:ext cx="289179" cy="37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2044300" y="3084876"/>
                <a:ext cx="1702633" cy="378437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300" y="3084876"/>
                <a:ext cx="1702633" cy="3784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/>
          <p:cNvCxnSpPr/>
          <p:nvPr/>
        </p:nvCxnSpPr>
        <p:spPr>
          <a:xfrm flipH="1">
            <a:off x="4331026" y="2579570"/>
            <a:ext cx="1152130" cy="3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5652071" y="3248399"/>
            <a:ext cx="658820" cy="54570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6294418" y="3273520"/>
            <a:ext cx="778758" cy="21261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6727716" y="3480010"/>
                <a:ext cx="837636" cy="369332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bcosz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716" y="3480010"/>
                <a:ext cx="83763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Arc 119"/>
          <p:cNvSpPr/>
          <p:nvPr/>
        </p:nvSpPr>
        <p:spPr>
          <a:xfrm>
            <a:off x="5367047" y="3421246"/>
            <a:ext cx="547836" cy="233523"/>
          </a:xfrm>
          <a:prstGeom prst="arc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/>
          <p:cNvSpPr txBox="1"/>
          <p:nvPr/>
        </p:nvSpPr>
        <p:spPr>
          <a:xfrm>
            <a:off x="5503303" y="3368730"/>
            <a:ext cx="505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5513019" y="3993853"/>
                <a:ext cx="772385" cy="369332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019" y="3993853"/>
                <a:ext cx="77238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5503303" y="1620446"/>
                <a:ext cx="659759" cy="369332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03" y="1620446"/>
                <a:ext cx="65975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/>
          <p:cNvCxnSpPr/>
          <p:nvPr/>
        </p:nvCxnSpPr>
        <p:spPr>
          <a:xfrm flipH="1">
            <a:off x="5619361" y="1996209"/>
            <a:ext cx="10150" cy="45078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579229" y="5477238"/>
                <a:ext cx="2197289" cy="7838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~ 10m,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~ 20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</m:e>
                      <m:sup>
                        <m:r>
                          <a:rPr lang="en-GB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Re</m:t>
                            </m:r>
                          </m:den>
                        </m:f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229" y="5477238"/>
                <a:ext cx="2197289" cy="783869"/>
              </a:xfrm>
              <a:prstGeom prst="rect">
                <a:avLst/>
              </a:prstGeom>
              <a:blipFill rotWithShape="0">
                <a:blip r:embed="rId9"/>
                <a:stretch>
                  <a:fillRect t="-3053" b="-152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70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3</cp:revision>
  <dcterms:created xsi:type="dcterms:W3CDTF">2019-10-19T20:16:13Z</dcterms:created>
  <dcterms:modified xsi:type="dcterms:W3CDTF">2019-12-01T12:01:36Z</dcterms:modified>
</cp:coreProperties>
</file>