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8B2A-A93A-4497-8840-ABA406A52065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D6F2-E74A-4A6D-B877-22B435162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15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8B2A-A93A-4497-8840-ABA406A52065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D6F2-E74A-4A6D-B877-22B435162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35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8B2A-A93A-4497-8840-ABA406A52065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D6F2-E74A-4A6D-B877-22B435162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27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8B2A-A93A-4497-8840-ABA406A52065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D6F2-E74A-4A6D-B877-22B435162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63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8B2A-A93A-4497-8840-ABA406A52065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D6F2-E74A-4A6D-B877-22B435162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46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8B2A-A93A-4497-8840-ABA406A52065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D6F2-E74A-4A6D-B877-22B435162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07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8B2A-A93A-4497-8840-ABA406A52065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D6F2-E74A-4A6D-B877-22B435162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66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8B2A-A93A-4497-8840-ABA406A52065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D6F2-E74A-4A6D-B877-22B435162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81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8B2A-A93A-4497-8840-ABA406A52065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D6F2-E74A-4A6D-B877-22B435162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98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8B2A-A93A-4497-8840-ABA406A52065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D6F2-E74A-4A6D-B877-22B435162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32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8B2A-A93A-4497-8840-ABA406A52065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D6F2-E74A-4A6D-B877-22B435162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4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8B2A-A93A-4497-8840-ABA406A52065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D6F2-E74A-4A6D-B877-22B4351624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9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"/>
          <a:stretch/>
        </p:blipFill>
        <p:spPr>
          <a:xfrm>
            <a:off x="1458096" y="192419"/>
            <a:ext cx="7408038" cy="6340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38264" y="5749050"/>
                <a:ext cx="2627870" cy="78386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~ 10m,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~ 20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</m:e>
                      <m:sup>
                        <m:r>
                          <a:rPr lang="en-GB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Re</m:t>
                            </m:r>
                          </m:den>
                        </m:f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264" y="5749050"/>
                <a:ext cx="2627870" cy="783869"/>
              </a:xfrm>
              <a:prstGeom prst="rect">
                <a:avLst/>
              </a:prstGeom>
              <a:blipFill rotWithShape="0">
                <a:blip r:embed="rId3"/>
                <a:stretch>
                  <a:fillRect t="-305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9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3</cp:revision>
  <dcterms:created xsi:type="dcterms:W3CDTF">2019-12-01T11:28:52Z</dcterms:created>
  <dcterms:modified xsi:type="dcterms:W3CDTF">2019-12-01T13:06:33Z</dcterms:modified>
</cp:coreProperties>
</file>