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3"/>
    <p:restoredTop sz="94645"/>
  </p:normalViewPr>
  <p:slideViewPr>
    <p:cSldViewPr snapToGrid="0">
      <p:cViewPr varScale="1">
        <p:scale>
          <a:sx n="112" d="100"/>
          <a:sy n="112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9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19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4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11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1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5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5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4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0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25BCD66-3E04-4545-9B6F-2AF6FB88886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CA3BD59-A793-A940-B28C-33946339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7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ummerjack03/palindrome-check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0107-A539-F7CE-1257-86F050038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Palindromes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E0B9-243A-8565-83DC-36348FC39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S1</a:t>
            </a:r>
          </a:p>
          <a:p>
            <a:r>
              <a:rPr lang="en-US" dirty="0"/>
              <a:t>Jack Crawford</a:t>
            </a:r>
          </a:p>
        </p:txBody>
      </p:sp>
    </p:spTree>
    <p:extLst>
      <p:ext uri="{BB962C8B-B14F-4D97-AF65-F5344CB8AC3E}">
        <p14:creationId xmlns:p14="http://schemas.microsoft.com/office/powerpoint/2010/main" val="3313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6140-D08F-5C9D-0C63-8FA83BC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B6C1-832F-29B9-1453-B5E3DFB4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uses a stack to test whether an input string is a palindrome.</a:t>
            </a:r>
          </a:p>
          <a:p>
            <a:r>
              <a:rPr lang="en-US" dirty="0"/>
              <a:t>A palindrome is a word that is spelled the same way forwards as it is backwards</a:t>
            </a:r>
          </a:p>
          <a:p>
            <a:pPr lvl="1"/>
            <a:r>
              <a:rPr lang="en-US" dirty="0"/>
              <a:t>Examples: Madam, racecar</a:t>
            </a:r>
          </a:p>
        </p:txBody>
      </p:sp>
    </p:spTree>
    <p:extLst>
      <p:ext uri="{BB962C8B-B14F-4D97-AF65-F5344CB8AC3E}">
        <p14:creationId xmlns:p14="http://schemas.microsoft.com/office/powerpoint/2010/main" val="225861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723B-7ABF-6529-258E-861FFBAF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7979-A90C-A188-3C91-479CEFBE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a data structure that follows the LIFO (Last in, First Out) principle.</a:t>
            </a:r>
          </a:p>
          <a:p>
            <a:r>
              <a:rPr lang="en-US" dirty="0"/>
              <a:t>Example: Think of a stack of books, the last book placed on top is the first one you take off.</a:t>
            </a:r>
          </a:p>
          <a:p>
            <a:r>
              <a:rPr lang="en-US" dirty="0"/>
              <a:t>Operations:</a:t>
            </a:r>
          </a:p>
          <a:p>
            <a:pPr lvl="1"/>
            <a:r>
              <a:rPr lang="en-US" dirty="0"/>
              <a:t>push: Adds an item to the stack.</a:t>
            </a:r>
          </a:p>
          <a:p>
            <a:pPr lvl="1"/>
            <a:r>
              <a:rPr lang="en-US" dirty="0"/>
              <a:t>pop: Removes the top item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138866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1457-D65A-08F0-EA3A-6B7E6A44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stacks to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911D-D6AF-C367-0A2D-D0316028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Step 1: Clean the input string by removing spaces, punctuation, and converting it to lowercase.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 2: Push all characters from the cleaned string onto the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 3: Pop characters from the stack and compare them to the original string.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4: If they match, the string is a palindrome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8D62E-E15D-28DA-AD85-BD675849B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2961797"/>
            <a:ext cx="7214871" cy="202917"/>
          </a:xfrm>
          <a:prstGeom prst="rect">
            <a:avLst/>
          </a:prstGeom>
        </p:spPr>
      </p:pic>
      <p:pic>
        <p:nvPicPr>
          <p:cNvPr id="9" name="Picture 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AFAFD72E-392A-4043-8611-13158531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0" y="3631467"/>
            <a:ext cx="3157220" cy="529472"/>
          </a:xfrm>
          <a:prstGeom prst="rect">
            <a:avLst/>
          </a:prstGeom>
        </p:spPr>
      </p:pic>
      <p:pic>
        <p:nvPicPr>
          <p:cNvPr id="11" name="Picture 10" descr="A black background with text and symbols&#10;&#10;Description automatically generated">
            <a:extLst>
              <a:ext uri="{FF2B5EF4-FFF2-40B4-BE49-F238E27FC236}">
                <a16:creationId xmlns:a16="http://schemas.microsoft.com/office/drawing/2014/main" id="{1FD43CBE-FFA1-95AF-41B5-8A94A5E61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499" y="4616262"/>
            <a:ext cx="3157220" cy="5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8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6300-3D4D-9978-9D68-4BF4DDC1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F212-CD86-B1D9-7959-577A8412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a simple yet powerful data structure for solving problems like palindrome checking</a:t>
            </a:r>
          </a:p>
          <a:p>
            <a:r>
              <a:rPr lang="en-US" dirty="0"/>
              <a:t>By reversing characters using a stack, we can efficiently check if a string reads the same forward and backward</a:t>
            </a:r>
          </a:p>
        </p:txBody>
      </p:sp>
    </p:spTree>
    <p:extLst>
      <p:ext uri="{BB962C8B-B14F-4D97-AF65-F5344CB8AC3E}">
        <p14:creationId xmlns:p14="http://schemas.microsoft.com/office/powerpoint/2010/main" val="305946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D8E7087-EA95-DFFF-7770-B3A6F3874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7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968A-B1E8-2FA8-04E0-9D213CD7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2259-42A2-3EE3-AFE6-97DD721A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/drummerjack03/palindrome-checker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92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36</TotalTime>
  <Words>227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Palindromes in java</vt:lpstr>
      <vt:lpstr>The Problem</vt:lpstr>
      <vt:lpstr>What is a stack?</vt:lpstr>
      <vt:lpstr>Using stacks to solve the problem</vt:lpstr>
      <vt:lpstr>Conclusion</vt:lpstr>
      <vt:lpstr>PowerPoint Presentation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Crawford</dc:creator>
  <cp:lastModifiedBy>Jack Crawford</cp:lastModifiedBy>
  <cp:revision>2</cp:revision>
  <dcterms:created xsi:type="dcterms:W3CDTF">2024-10-08T03:55:16Z</dcterms:created>
  <dcterms:modified xsi:type="dcterms:W3CDTF">2024-10-08T04:31:19Z</dcterms:modified>
</cp:coreProperties>
</file>