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  <p:sldId id="261" r:id="rId5"/>
    <p:sldId id="257" r:id="rId6"/>
    <p:sldId id="265" r:id="rId7"/>
    <p:sldId id="266" r:id="rId8"/>
    <p:sldId id="267" r:id="rId9"/>
    <p:sldId id="258" r:id="rId10"/>
    <p:sldId id="259" r:id="rId11"/>
    <p:sldId id="260" r:id="rId12"/>
    <p:sldId id="262" r:id="rId13"/>
    <p:sldId id="264" r:id="rId14"/>
    <p:sldId id="26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app.clickup.com/9017184916/v/g/8cqemmm-41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igital stock icons in closeup"/>
          <p:cNvPicPr>
            <a:picLocks noChangeAspect="1"/>
          </p:cNvPicPr>
          <p:nvPr/>
        </p:nvPicPr>
        <p:blipFill rotWithShape="1">
          <a:blip r:embed="rId1"/>
          <a:srcRect l="34682" r="21069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Crypto Price Prediction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D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5"/>
    </mc:Choice>
    <mc:Fallback>
      <p:transition spd="slow" advTm="3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itself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retrieved our data from Kaggle, which is a subsidiary from Google, and it’s an online community for engineers of all fields, that allows the users to find and access datasets used to build AI models.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is the link for our dataset: </a:t>
            </a:r>
            <a:r>
              <a:rPr lang="en-US" dirty="0">
                <a:solidFill>
                  <a:srgbClr val="0070C0"/>
                </a:solidFill>
              </a:rPr>
              <a:t>https://www.kaggle.com/datasets/maharshipandya/-cryptocurrency-historical-prices-dataset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lets see the data itself!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 contains </a:t>
            </a:r>
            <a:r>
              <a:rPr lang="en-US">
                <a:solidFill>
                  <a:srgbClr val="FF0000"/>
                </a:solidFill>
              </a:rPr>
              <a:t># columns222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It contains # registers or rows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It contains info for # different cryptos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start and end date for our data is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Some potential challenges we saw during the exploration were: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columns that we would be using to train our model probably are: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Image of the excel dataset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the data exploration, we mixed our group with Leandro’s group during the weekend to deliver 2 hour training on: </a:t>
            </a:r>
            <a:r>
              <a:rPr lang="en-US" dirty="0" err="1"/>
              <a:t>Jupyter</a:t>
            </a:r>
            <a:r>
              <a:rPr lang="en-US" dirty="0"/>
              <a:t> notebook, pandas and python. </a:t>
            </a:r>
            <a:endParaRPr lang="en-US" dirty="0"/>
          </a:p>
          <a:p>
            <a:r>
              <a:rPr lang="en-US" dirty="0"/>
              <a:t>By doing so we give each member of both teams the basic tools they need to access and start manipulating the data.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Link to the training recording: 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accessing and exploration code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the code we are currently developing: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week 5 our next milestone is to start with the model selection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571" y="2853026"/>
            <a:ext cx="5077534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334" y="2160589"/>
          <a:ext cx="5986462" cy="3355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666"/>
                <a:gridCol w="3432796"/>
              </a:tblGrid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Name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Role/ Expertice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Rodrigo Velazquez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Project Manager/Data Scientist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Bibek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Software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Mayisha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Machine Learning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Venkat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Software Engineer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Janani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Quantitative Analyst 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Urjeet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Quality Assurance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Isha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Data Scientist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Tina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Quantitative Analyst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this topic for some reasons:</a:t>
            </a:r>
            <a:endParaRPr lang="en-US" dirty="0"/>
          </a:p>
          <a:p>
            <a:r>
              <a:rPr lang="en-US" dirty="0"/>
              <a:t>1-Our main topic included image processing which supposed a more advance project with topics that we still haven’t seen on college, so we decided to choose a project that let us put in practice some of the concepts we’ve seen so far.</a:t>
            </a:r>
            <a:endParaRPr lang="en-US" dirty="0"/>
          </a:p>
          <a:p>
            <a:r>
              <a:rPr lang="en-US" dirty="0"/>
              <a:t>2-Considering that the majority of projects in school tend to be about house pricing or health, we wanted to avoid the common projects.</a:t>
            </a:r>
            <a:endParaRPr lang="en-US" dirty="0"/>
          </a:p>
          <a:p>
            <a:r>
              <a:rPr lang="en-US" dirty="0"/>
              <a:t>3-It could be very interesting to create our own model and use it to predict the prices trends for cryptos with an up to date dataset.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 based on the historical data of the crypto currency prices we want to predict the trend of prices for the future values of the price.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order to do this we need a model to train and a dataset to train that model.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Diagram</a:t>
            </a:r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PM of this project we are using </a:t>
            </a:r>
            <a:r>
              <a:rPr lang="en-US" dirty="0" err="1"/>
              <a:t>ClikUp</a:t>
            </a:r>
            <a:r>
              <a:rPr lang="en-US" dirty="0"/>
              <a:t> to assign roles, workload, see the deliverables for each week, develop a timeline and </a:t>
            </a:r>
            <a:r>
              <a:rPr lang="en-US" dirty="0" err="1"/>
              <a:t>gant</a:t>
            </a:r>
            <a:r>
              <a:rPr lang="en-US" dirty="0"/>
              <a:t> charts.</a:t>
            </a:r>
            <a:endParaRPr lang="de-DE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2402006" y="-264994"/>
            <a:ext cx="3846394" cy="38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6296167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1"/>
              </a:rPr>
              <a:t>https://app.clickup.com/9017184916/v/g/8cqemmm-417</a:t>
            </a:r>
            <a:endParaRPr lang="de-DE" dirty="0"/>
          </a:p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1" y="3087152"/>
            <a:ext cx="10031104" cy="2297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today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89" y="1573735"/>
            <a:ext cx="8596668" cy="3880773"/>
          </a:xfrm>
        </p:spPr>
        <p:txBody>
          <a:bodyPr/>
          <a:lstStyle/>
          <a:p>
            <a:r>
              <a:rPr lang="en-US" dirty="0"/>
              <a:t>As seen from our </a:t>
            </a:r>
            <a:r>
              <a:rPr lang="en-US" dirty="0" err="1"/>
              <a:t>gant</a:t>
            </a:r>
            <a:r>
              <a:rPr lang="en-US" dirty="0"/>
              <a:t> diagram, on week 4 we continue with the data </a:t>
            </a:r>
            <a:r>
              <a:rPr lang="en-US" dirty="0" err="1"/>
              <a:t>explration</a:t>
            </a:r>
            <a:r>
              <a:rPr lang="en-US" dirty="0"/>
              <a:t>, we searched for outliers and anomalies as well, we identified missing data.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04" y="2682549"/>
            <a:ext cx="10272714" cy="3565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</a:rPr>
              <a:t>Scattere plot b/w colse value and date for BitCoin</a:t>
            </a:r>
            <a:endParaRPr lang="en-IN" altLang="en-US" dirty="0">
              <a:solidFill>
                <a:schemeClr val="tx1"/>
              </a:solidFill>
            </a:endParaRPr>
          </a:p>
          <a:p>
            <a:endParaRPr lang="en-IN" altLang="en-US" dirty="0">
              <a:solidFill>
                <a:schemeClr val="tx1"/>
              </a:solidFill>
            </a:endParaRPr>
          </a:p>
          <a:p>
            <a:r>
              <a:rPr lang="en-IN" altLang="en-US" dirty="0">
                <a:solidFill>
                  <a:schemeClr val="tx1"/>
                </a:solidFill>
                <a:sym typeface="+mn-ea"/>
              </a:rPr>
              <a:t>Scattere plot b/w colse value and date for BitCoin</a:t>
            </a:r>
            <a:endParaRPr lang="en-IN" alt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IN" altLang="de-DE" dirty="0">
                <a:solidFill>
                  <a:schemeClr val="tx1"/>
                </a:solidFill>
              </a:rPr>
              <a:t>No Null (or) Empty values in any of the column in the dataset.</a:t>
            </a:r>
            <a:endParaRPr lang="en-IN" altLang="de-DE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985" y="417195"/>
            <a:ext cx="5015230" cy="280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85" y="2861310"/>
            <a:ext cx="3192780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training in  ML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lets explain </a:t>
            </a:r>
            <a:r>
              <a:rPr lang="en-US" dirty="0" err="1"/>
              <a:t>whats</a:t>
            </a:r>
            <a:r>
              <a:rPr lang="en-US" dirty="0"/>
              <a:t> ML and what does it mean to train a model.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particular case given that the data that we are using is a continuous set of numbers, we need to use a supervised training to accomplish a regression. 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regresion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regression is  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C D 4 0 1 5 2 4 D C 5 3 2 D 4 2 A 0 E 0 E D 8 8 6 3 3 1 A 7 2 B "   m a : c o n t e n t T y p e V e r s i o n = " 1 5 "   m a : c o n t e n t T y p e D e s c r i p t i o n = " C r e a t e   a   n e w   d o c u m e n t . "   m a : c o n t e n t T y p e S c o p e = " "   m a : v e r s i o n I D = " a b a 1 7 d 7 2 6 3 e 5 a 1 7 e 1 e f e 4 2 a 3 5 7 1 a b b 4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4 e 3 c 9 c 8 e d 1 c 3 d 7 2 3 d 0 2 c 9 f 1 c b 2 4 d 1 9 a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f 5 7 7 a c b f - 5 b 0 b - 4 b 4 f - 9 9 4 8 - 2 6 8 e 9 7 f 8 d 3 a 4 "   x m l n s : n s 3 = " b 1 e 4 d 6 e e - 9 f 6 f - 4 3 f 8 - a 6 1 8 - 2 4 f 3 d 8 4 d a 2 8 f " >  
 < x s d : i m p o r t   n a m e s p a c e = " f 5 7 7 a c b f - 5 b 0 b - 4 b 4 f - 9 9 4 8 - 2 6 8 e 9 7 f 8 d 3 a 4 " / >  
 < x s d : i m p o r t   n a m e s p a c e = " b 1 e 4 d 6 e e - 9 f 6 f - 4 3 f 8 - a 6 1 8 - 2 4 f 3 d 8 4 d a 2 8 f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3 : L a s t S h a r e d B y U s e r "   m i n O c c u r s = " 0 " / >  
 < x s d : e l e m e n t   r e f = " n s 3 : L a s t S h a r e d B y T i m e "   m i n O c c u r s = " 0 " / >  
 < x s d : e l e m e n t   r e f = " n s 2 : D o c u m e n t _ x 0 0 2 0 _ P u r p o s e "   m i n O c c u r s = " 0 " / >  
 < x s d : e l e m e n t   r e f = " n s 2 : I n i t i a t i v e s "   m i n O c c u r s = " 0 " / >  
 < x s d : e l e m e n t   r e f = " n s 2 : M e d i a S e r v i c e D a t e T a k e n "   m i n O c c u r s = " 0 " / >  
 < x s d : e l e m e n t   r e f = " n s 2 : M e d i a S e r v i c e A u t o T a g s "   m i n O c c u r s = " 0 " / >  
 < x s d : e l e m e n t   r e f = " n s 2 : M e d i a S e r v i c e O C R "   m i n O c c u r s = " 0 " / >  
 < x s d : e l e m e n t   r e f = " n s 2 : M e d i a S e r v i c e L o c a t i o n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f 5 7 7 a c b f - 5 b 0 b - 4 b 4 f - 9 9 4 8 - 2 6 8 e 9 7 f 8 d 3 a 4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D o c u m e n t _ x 0 0 2 0 _ P u r p o s e "   m a : i n d e x = " 1 4 "   n i l l a b l e = " t r u e "   m a : d i s p l a y N a m e = " D o c u m e n t   P u r p o s e "   m a : d e f a u l t = " I n f o r m a t i o n a l "   m a : f o r m a t = " D r o p d o w n "   m a : i n t e r n a l N a m e = " D o c u m e n t _ x 0 0 2 0 _ P u r p o s e " >  
 < x s d : s i m p l e T y p e >  
 < x s d : r e s t r i c t i o n   b a s e = " d m s : C h o i c e " >  
 < x s d : e n u m e r a t i o n   v a l u e = " I n f o r m a t i o n a l " / >  
 < x s d : e n u m e r a t i o n   v a l u e = " F e a t u r e   S p e c " / >  
 < x s d : e n u m e r a t i o n   v a l u e = " E n g i n e e r i n g   D e s i g n " / >  
 < x s d : e n u m e r a t i o n   v a l u e = " P l a n n i n g " / >  
 < / x s d : r e s t r i c t i o n >  
 < / x s d : s i m p l e T y p e >  
 < / x s d : e l e m e n t >  
 < x s d : e l e m e n t   n a m e = " I n i t i a t i v e s "   m a : i n d e x = " 1 5 "   n i l l a b l e = " t r u e "   m a : d i s p l a y N a m e = " I n i t i a t i v e s "   m a : d e s c r i p t i o n = " L i s t   o f   i n i t i a t i v e s   r e l a t e d   t o   t h i s   d o c u m e n t "   m a : i n t e r n a l N a m e = " I n i t i a t i v e s " >  
 < x s d : c o m p l e x T y p e >  
 < x s d : c o m p l e x C o n t e n t >  
 < x s d : e x t e n s i o n   b a s e = " d m s : M u l t i C h o i c e " >  
 < x s d : s e q u e n c e >  
 < x s d : e l e m e n t   n a m e = " V a l u e "   m a x O c c u r s = " u n b o u n d e d "   m i n O c c u r s = " 0 "   n i l l a b l e = " t r u e " >  
 < x s d : s i m p l e T y p e >  
 < x s d : r e s t r i c t i o n   b a s e = " d m s : C h o i c e " >  
 < x s d : e n u m e r a t i o n   v a l u e = " A d d - i n   M A U " / >  
 < x s d : e n u m e r a t i o n   v a l u e = " C u s t o m   F u n c t i o n s " / >  
 < x s d : e n u m e r a t i o n   v a l u e = " D a t a   & a m p ;   A n a l y t i c s " / >  
 < x s d : e n u m e r a t i o n   v a l u e = " D e v E x :   P o r t a l s   & a m p ;   P r o g r a m s " / >  
 < x s d : e n u m e r a t i o n   v a l u e = " D e v E x :   T o o l s   & a m p ;   L i b r a r i e s " / >  
 < x s d : e n u m e r a t i o n   v a l u e = " E n g i n e e r i n g " / >  
 < x s d : e n u m e r a t i o n   v a l u e = " E x c e l   A P I " / >  
 < x s d : e n u m e r a t i o n   v a l u e = " I n - M a r k e t   S u p p o r t " / >  
 < x s d : e n u m e r a t i o n   v a l u e = " M a k e r   A c c e s s " / >  
 < x s d : e n u m e r a t i o n   v a l u e = " S D X   R u n t i m e   & a m p ;   P a r t n e r s " / >  
 < x s d : e n u m e r a t i o n   v a l u e = " S D X   S e r v i c e   D e l i v e r y " / >  
 < x s d : e n u m e r a t i o n   v a l u e = " S D X   A P I   & a m p ;   P i p e l i n e " / >  
 < x s d : e n u m e r a t i o n   v a l u e = " S h i e l d   & a m p ;   O C E " / >  
 < / x s d : r e s t r i c t i o n >  
 < / x s d : s i m p l e T y p e >  
 < / x s d : e l e m e n t >  
 < / x s d : s e q u e n c e >  
 < / x s d : e x t e n s i o n >  
 < / x s d : c o m p l e x C o n t e n t >  
 < / x s d : c o m p l e x T y p e >  
 < / x s d : e l e m e n t >  
 < x s d : e l e m e n t   n a m e = " M e d i a S e r v i c e D a t e T a k e n "   m a : i n d e x = " 1 6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T a g s "   m a : i n d e x = " 1 7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8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L o c a t i o n "   m a : i n d e x = " 1 9 "   n i l l a b l e = " t r u e "   m a : d i s p l a y N a m e = " M e d i a S e r v i c e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0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b 1 e 4 d 6 e e - 9 f 6 f - 4 3 f 8 - a 6 1 8 - 2 4 f 3 d 8 4 d a 2 8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L a s t S h a r e d B y U s e r "   m a : i n d e x = " 1 2 "   n i l l a b l e = " t r u e "   m a : d i s p l a y N a m e = " L a s t   S h a r e d   B y   U s e r "   m a : h i d d e n = " t r u e "   m a : i n t e r n a l N a m e = " L a s t S h a r e d B y U s e r "   m a : r e a d O n l y = " t r u e " >  
 < x s d : s i m p l e T y p e >  
 < x s d : r e s t r i c t i o n   b a s e = " d m s : N o t e " / >  
 < / x s d : s i m p l e T y p e >  
 < / x s d : e l e m e n t >  
 < x s d : e l e m e n t   n a m e = " L a s t S h a r e d B y T i m e "   m a : i n d e x = " 1 3 "   n i l l a b l e = " t r u e "   m a : d i s p l a y N a m e = " L a s t   S h a r e d   B y   T i m e "   m a : h i d d e n = " t r u e "   m a : i n t e r n a l N a m e = " L a s t S h a r e d B y T i m e "   m a : r e a d O n l y = " t r u e " >  
 < x s d : s i m p l e T y p e >  
 < x s d : r e s t r i c t i o n   b a s e = " d m s : D a t e T i m e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D o c u m e n t _ x 0 0 2 0 _ P u r p o s e   x m l n s = " f 5 7 7 a c b f - 5 b 0 b - 4 b 4 f - 9 9 4 8 - 2 6 8 e 9 7 f 8 d 3 a 4 " > I n f o r m a t i o n a l < / D o c u m e n t _ x 0 0 2 0 _ P u r p o s e > < I n i t i a t i v e s   x m l n s = " f 5 7 7 a c b f - 5 b 0 b - 4 b 4 f - 9 9 4 8 - 2 6 8 e 9 7 f 8 d 3 a 4 " / > < / d o c u m e n t M a n a g e m e n t > < / p : p r o p e r t i e s > 
</file>

<file path=customXml/itemProps1.xml><?xml version="1.0" encoding="utf-8"?>
<ds:datastoreItem xmlns:ds="http://schemas.openxmlformats.org/officeDocument/2006/customXml" ds:itemID="{1DD29C39-1C4E-4B06-A1F4-2510F2DACF6E}">
  <ds:schemaRefs/>
</ds:datastoreItem>
</file>

<file path=customXml/itemProps2.xml><?xml version="1.0" encoding="utf-8"?>
<ds:datastoreItem xmlns:ds="http://schemas.openxmlformats.org/officeDocument/2006/customXml" ds:itemID="{E21AFCC0-734A-4A90-A597-A1CB34860DCD}">
  <ds:schemaRefs/>
</ds:datastoreItem>
</file>

<file path=customXml/itemProps3.xml><?xml version="1.0" encoding="utf-8"?>
<ds:datastoreItem xmlns:ds="http://schemas.openxmlformats.org/officeDocument/2006/customXml" ds:itemID="{617AB1FA-2F28-4684-9230-02ACEB6C0B0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3120</Words>
  <Application>WPS Presentation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Aptos Narrow</vt:lpstr>
      <vt:lpstr>Segoe Print</vt:lpstr>
      <vt:lpstr>Trebuchet MS</vt:lpstr>
      <vt:lpstr>Microsoft YaHei</vt:lpstr>
      <vt:lpstr>Arial Unicode MS</vt:lpstr>
      <vt:lpstr>Calibri</vt:lpstr>
      <vt:lpstr>Facet</vt:lpstr>
      <vt:lpstr>Crypto Price Prediction  Group D</vt:lpstr>
      <vt:lpstr>Team members</vt:lpstr>
      <vt:lpstr>Why this topic?</vt:lpstr>
      <vt:lpstr>Scope and goals</vt:lpstr>
      <vt:lpstr>Gant Diagram</vt:lpstr>
      <vt:lpstr>Where we are today</vt:lpstr>
      <vt:lpstr>Findings</vt:lpstr>
      <vt:lpstr>What is training in  ML</vt:lpstr>
      <vt:lpstr>What is a regresion</vt:lpstr>
      <vt:lpstr>The data itself</vt:lpstr>
      <vt:lpstr>The Dataset</vt:lpstr>
      <vt:lpstr>The Dataset</vt:lpstr>
      <vt:lpstr>Exploring the data</vt:lpstr>
      <vt:lpstr>Data accessing and exploration code </vt:lpstr>
      <vt:lpstr>Next Steps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kiran</cp:lastModifiedBy>
  <cp:revision>5</cp:revision>
  <dcterms:created xsi:type="dcterms:W3CDTF">2018-06-07T21:39:00Z</dcterms:created>
  <dcterms:modified xsi:type="dcterms:W3CDTF">2024-02-02T22:08:56Z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46233AB1DC5A4E6C94CDC45556ED9316_12</vt:lpwstr>
  </property>
  <property fmtid="{D5CDD505-2E9C-101B-9397-08002B2CF9AE}" pid="12" name="KSOProductBuildVer">
    <vt:lpwstr>1033-12.2.0.13431</vt:lpwstr>
  </property>
</Properties>
</file>