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456AE8-28AA-418F-B788-534D8300170B}">
          <p14:sldIdLst>
            <p14:sldId id="256"/>
            <p14:sldId id="257"/>
            <p14:sldId id="258"/>
            <p14:sldId id="259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FA16-22B2-7CC8-FD0C-CE612CB07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E1D62-CFC6-8CC0-6545-AA80AB40F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E416F-19B7-7C00-5075-CDBD5275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6B59-D45A-48C0-A432-A6A8A92A945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484A-5EA9-AE94-3472-11DABF9D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A3EBA-9915-992B-B93B-AB4C47D4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483F-4378-436A-899F-5C9E3B020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54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2ED1-3B38-199F-3FC0-9A5AC67D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78589-4E77-B54F-FAF5-7F44E43A1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65C95-807A-7CB0-FC4E-74DB5E46D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6B59-D45A-48C0-A432-A6A8A92A945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6327B-2F7B-ABF7-359F-8894D72E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025B1-CA99-9F8D-7EB2-79A7A456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483F-4378-436A-899F-5C9E3B020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70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10D80F-A4C3-EE1B-914C-6CC00B2C5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82645-167E-1BBD-DFEE-E506BC69B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79ED7-B629-2979-4485-D95DF5E2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6B59-D45A-48C0-A432-A6A8A92A945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6FB8E-DEDA-9ABB-B44B-01FFFA7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56F2E-352C-B13E-31D7-4BD64E55F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483F-4378-436A-899F-5C9E3B020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3386-7E79-4146-A6AC-5A42E23F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12844-23C5-0F1B-0C51-89DD08A9E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C9A0C-26B8-3A11-1FCD-05DC87EC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6B59-D45A-48C0-A432-A6A8A92A945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F6B62-9D1B-B886-3CBB-8E1CA037C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B96D4-2EC7-9C87-7190-B0D1009D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483F-4378-436A-899F-5C9E3B020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35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2F84-69DB-D790-83C6-AD119311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C91B7-BD16-1F06-985E-364247BCE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22C1A-72D7-00FB-6E33-292BC161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6B59-D45A-48C0-A432-A6A8A92A945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0EDF3-8622-A4C5-33E0-4AD9FCB6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A1C93-B5D9-08AA-8A1B-7B976CAF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483F-4378-436A-899F-5C9E3B020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89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F445-EE56-CDA4-4560-7957B397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A5503-22BA-36B4-45F0-4BCD14C4A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EAE4B-FE7C-0A6D-9780-1DAE77303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E9CF6-7CA4-621D-A484-6BD6C36A7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6B59-D45A-48C0-A432-A6A8A92A945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0DB55-7236-FCBB-7D75-AEF25581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561DF-C613-E4C7-791F-A97D91F2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483F-4378-436A-899F-5C9E3B020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20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E5FA-C46A-6037-0967-F4CF50A7F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07C31-CC80-E33A-58A1-6F8CE8E6C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6DA59-71B7-1CE7-B572-85B6424E2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F896A-64E5-2B7B-D7ED-D373D4823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00459-323A-743D-EC70-A58A33BB4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67C925-537C-A4E3-C632-0D91229D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6B59-D45A-48C0-A432-A6A8A92A945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3721D6-B80F-A350-07D1-9C79BCC1C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246501-8055-DDDF-84AB-8C8BFF3E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483F-4378-436A-899F-5C9E3B020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34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5B2F0-8D3B-0E14-CD6C-342C4431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13E60D-8A60-01B5-3494-33B1F7C41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6B59-D45A-48C0-A432-A6A8A92A945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72FB8-6221-D612-0C88-E1618F6D6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1796C-284D-FF65-B952-ACF6EC7E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483F-4378-436A-899F-5C9E3B020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1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39B41-4A61-D873-DD8D-C2EB9A8EF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6B59-D45A-48C0-A432-A6A8A92A945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13165-F97D-7E84-A8D4-A19B05AA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489E0-84C9-3060-E978-1DF7FAA3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483F-4378-436A-899F-5C9E3B020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27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55E97-39BF-FEDA-02A1-5557F945A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13ED7-2D2A-D9AB-07F8-7049D96DA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F2A42-2B25-A220-582D-CD9541E3D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B574D-1536-69D4-324D-FEF95C3AA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6B59-D45A-48C0-A432-A6A8A92A945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AAACB-A96E-FC59-EDB5-5384897DE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89BF1-6814-E52F-6E5B-B314F5F5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483F-4378-436A-899F-5C9E3B020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62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A9EC-3DE6-60AF-DC22-B6D35BBAD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5061FB-BD59-9B6C-895D-1DC4D0DB1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0AB00-ACC4-7835-3B72-5B251D502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22683-FAAE-5D78-105C-A4B0115CC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6B59-D45A-48C0-A432-A6A8A92A945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DBB1B-CAD2-AA39-9149-B63F2272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87A68-BBF5-24EF-C5F1-E4F5D86A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483F-4378-436A-899F-5C9E3B020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36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D30770-C38D-24E9-7FEF-AEEF6C7EF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51DBD-A7F3-9DA8-BE88-3A3F2FC07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09E8B-5DC5-BEF7-52DF-C39D8E709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66B59-D45A-48C0-A432-A6A8A92A945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E7A88-B6D8-91FA-CEC4-04055A45F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6EF66-96B6-9EA5-19E5-564C1B978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3483F-4378-436A-899F-5C9E3B020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61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F7346-0B61-C7F2-06ED-C9266B5FDB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IN" dirty="0"/>
              <a:t>GIT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1AC1321-E160-0FED-E72A-8411FEFB57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366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F2A97-2D70-DB14-5A27-9F736222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IN" dirty="0"/>
              <a:t>Committing changes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388CBD3-7923-07F6-4FEB-BDFCCEE31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032387"/>
            <a:ext cx="6172200" cy="47837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587C0-A0D5-1528-A65F-536AE7759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Changes can be committed by entering  comments and clicking on the commit button below the comment section at left-bottom</a:t>
            </a:r>
          </a:p>
          <a:p>
            <a:endParaRPr lang="en-IN" dirty="0"/>
          </a:p>
          <a:p>
            <a:r>
              <a:rPr lang="en-IN" b="1" dirty="0"/>
              <a:t>Note :- user can remove changes that are not need to commit by un-selecting blue check boxes to the left side of every change in changes tab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125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0E23-3E99-D64A-F416-CB195D7E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Pushing commits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AE130-2506-5097-ABE3-27B6DCDFB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After click on commit button</a:t>
            </a:r>
          </a:p>
          <a:p>
            <a:endParaRPr lang="en-IN" dirty="0"/>
          </a:p>
          <a:p>
            <a:r>
              <a:rPr lang="en-IN" dirty="0"/>
              <a:t>Click on push origin to move committed changes to git hub</a:t>
            </a:r>
          </a:p>
          <a:p>
            <a:endParaRPr lang="en-IN" dirty="0"/>
          </a:p>
          <a:p>
            <a:r>
              <a:rPr lang="en-IN" b="1" dirty="0"/>
              <a:t>Note :- commit changes can be reverted by selecting undo button in the highlighted area</a:t>
            </a:r>
          </a:p>
        </p:txBody>
      </p:sp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C7685344-60E3-5204-134F-1F9FA6995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373474"/>
            <a:ext cx="6172200" cy="4101526"/>
          </a:xfrm>
        </p:spPr>
      </p:pic>
    </p:spTree>
    <p:extLst>
      <p:ext uri="{BB962C8B-B14F-4D97-AF65-F5344CB8AC3E}">
        <p14:creationId xmlns:p14="http://schemas.microsoft.com/office/powerpoint/2010/main" val="1476216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6E41C-D516-BDBE-5675-95B107711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 check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CE466B-63C9-16AE-C8FD-F6E245199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9463" y="987425"/>
            <a:ext cx="5039649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54D06-F6D5-C1B1-0BE6-7FB087995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Select history tab for checking commit history in git desktop</a:t>
            </a:r>
          </a:p>
          <a:p>
            <a:r>
              <a:rPr lang="en-IN" dirty="0"/>
              <a:t>Initial history Is always latest commit moved to git hub</a:t>
            </a:r>
          </a:p>
        </p:txBody>
      </p:sp>
    </p:spTree>
    <p:extLst>
      <p:ext uri="{BB962C8B-B14F-4D97-AF65-F5344CB8AC3E}">
        <p14:creationId xmlns:p14="http://schemas.microsoft.com/office/powerpoint/2010/main" val="384592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CDF3EF-3228-44ED-7690-04891692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 git bash -- 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https://git-scm.com/downloads</a:t>
            </a:r>
            <a:endParaRPr lang="en-IN" sz="3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35E4FD-5C33-5733-8316-00B725F80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383" y="1844287"/>
            <a:ext cx="75552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18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24479-9D0F-E4A4-6173-E876F4C76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 git-desktop -- 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https://desktop.github.com/</a:t>
            </a:r>
            <a:endParaRPr lang="en-IN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15411F-E9B0-7155-7BAD-944A3FA3B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2576" y="1825625"/>
            <a:ext cx="81868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9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F3236C-10A1-FD82-48B8-D1F3BF2E5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/>
          <a:lstStyle/>
          <a:p>
            <a:r>
              <a:rPr lang="en-IN" dirty="0"/>
              <a:t>New branch creation in git-hub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3A499B1-0FBA-326A-5A02-FE3C5A4F56C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A8D9AAE-7C6C-65CB-C7C8-7F553CBB5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numCol="1"/>
          <a:lstStyle/>
          <a:p>
            <a:pPr algn="just"/>
            <a:endParaRPr lang="en-IN" dirty="0"/>
          </a:p>
          <a:p>
            <a:pPr algn="just"/>
            <a:r>
              <a:rPr lang="en-IN" dirty="0"/>
              <a:t>Step1 : Go to respective repository and select a branch from which new branch need to be created</a:t>
            </a:r>
          </a:p>
          <a:p>
            <a:pPr algn="just"/>
            <a:r>
              <a:rPr lang="en-IN" dirty="0"/>
              <a:t>Fig :- in the figure </a:t>
            </a:r>
            <a:r>
              <a:rPr lang="en-IN" dirty="0" err="1"/>
              <a:t>Abcd</a:t>
            </a:r>
            <a:r>
              <a:rPr lang="en-IN" dirty="0"/>
              <a:t> is the new branch creating from main branch</a:t>
            </a:r>
          </a:p>
          <a:p>
            <a:pPr algn="just"/>
            <a:r>
              <a:rPr lang="en-IN" dirty="0"/>
              <a:t>Step2 : click on the highlighted area for creating new branch</a:t>
            </a:r>
          </a:p>
          <a:p>
            <a:pPr algn="just"/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76F903D-73A6-166C-9BB0-11ACF00E3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9" y="987425"/>
            <a:ext cx="6169024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6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6880C178-2E13-DB9C-B86B-A55B5FE74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27584"/>
            <a:ext cx="3932237" cy="629816"/>
          </a:xfrm>
        </p:spPr>
        <p:txBody>
          <a:bodyPr/>
          <a:lstStyle/>
          <a:p>
            <a:r>
              <a:rPr lang="en-IN" dirty="0"/>
              <a:t>Local setup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6373186-5DF0-C1D7-E7E9-09C9BA692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25693"/>
            <a:ext cx="6172200" cy="3797088"/>
          </a:xfr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E92CB65-1524-1FCD-2881-20A0DA2C1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Copy https </a:t>
            </a:r>
            <a:r>
              <a:rPr lang="en-IN" dirty="0" err="1"/>
              <a:t>url</a:t>
            </a:r>
            <a:r>
              <a:rPr lang="en-IN" dirty="0"/>
              <a:t> and run below command for local setup of repository in git bash</a:t>
            </a:r>
          </a:p>
          <a:p>
            <a:r>
              <a:rPr lang="en-IN" dirty="0" err="1"/>
              <a:t>Cmd</a:t>
            </a:r>
            <a:r>
              <a:rPr lang="en-IN" dirty="0"/>
              <a:t>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/>
              <a:t>Git clone [copied </a:t>
            </a:r>
            <a:r>
              <a:rPr lang="en-IN" dirty="0" err="1"/>
              <a:t>url</a:t>
            </a:r>
            <a:r>
              <a:rPr lang="en-IN" dirty="0"/>
              <a:t>]</a:t>
            </a:r>
          </a:p>
          <a:p>
            <a:r>
              <a:rPr lang="en-IN" dirty="0"/>
              <a:t>It can be done through git desktop by selecting clone repository option </a:t>
            </a:r>
          </a:p>
        </p:txBody>
      </p:sp>
    </p:spTree>
    <p:extLst>
      <p:ext uri="{BB962C8B-B14F-4D97-AF65-F5344CB8AC3E}">
        <p14:creationId xmlns:p14="http://schemas.microsoft.com/office/powerpoint/2010/main" val="1165958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F88386-F526-F7AC-793D-0FF257566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Completed setup of git-desktop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623BF87-027E-91FB-2713-3B4538067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337309"/>
            <a:ext cx="6172200" cy="4173857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9412BFF-9EE6-016C-C936-61262B10E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Changes :- any changes done in local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History :- shows history of the git commit in working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Current branch :- shows all branches in the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Fetch origin :- used to push and pull the commits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Commit [ blue button at left-bottom] :- used for committing the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Summary :- used for writing comments while committing the changes </a:t>
            </a:r>
          </a:p>
        </p:txBody>
      </p:sp>
    </p:spTree>
    <p:extLst>
      <p:ext uri="{BB962C8B-B14F-4D97-AF65-F5344CB8AC3E}">
        <p14:creationId xmlns:p14="http://schemas.microsoft.com/office/powerpoint/2010/main" val="262321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CB24-7AE4-681A-FEE9-845DE1E7B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Adding, Deleting, Updating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27CF19-1001-C1E0-8C55-B096EDCF2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551"/>
            <a:ext cx="5161384" cy="553681"/>
          </a:xfrm>
        </p:spPr>
        <p:txBody>
          <a:bodyPr/>
          <a:lstStyle/>
          <a:p>
            <a:r>
              <a:rPr lang="en-IN" dirty="0"/>
              <a:t>Adding a file :- Green indication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B367F2-5DED-C1C3-F134-51374769E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243"/>
          <a:stretch/>
        </p:blipFill>
        <p:spPr>
          <a:xfrm>
            <a:off x="1642187" y="2282826"/>
            <a:ext cx="9349274" cy="31382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55B38B-824D-9EBF-5BD6-F76E595B5650}"/>
              </a:ext>
            </a:extLst>
          </p:cNvPr>
          <p:cNvSpPr/>
          <p:nvPr/>
        </p:nvSpPr>
        <p:spPr>
          <a:xfrm>
            <a:off x="3424335" y="3153747"/>
            <a:ext cx="765110" cy="27525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513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26A797-71AF-94DC-FC9A-E3CB709B7421}"/>
              </a:ext>
            </a:extLst>
          </p:cNvPr>
          <p:cNvSpPr txBox="1"/>
          <p:nvPr/>
        </p:nvSpPr>
        <p:spPr>
          <a:xfrm>
            <a:off x="410547" y="550506"/>
            <a:ext cx="5293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Updating a file:- Yellow indication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F48E1A-18C8-7F58-76F1-6C3EE15D0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294" y="1361029"/>
            <a:ext cx="7578273" cy="516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62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ADFAF2-83E0-8779-D79F-757B5C8E71B7}"/>
              </a:ext>
            </a:extLst>
          </p:cNvPr>
          <p:cNvSpPr txBox="1"/>
          <p:nvPr/>
        </p:nvSpPr>
        <p:spPr>
          <a:xfrm>
            <a:off x="457200" y="569167"/>
            <a:ext cx="4721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Deleting a file :- Red indication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F467C1-D40B-3846-F94C-CC381758B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584" y="1371599"/>
            <a:ext cx="7439812" cy="52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48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299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GIT</vt:lpstr>
      <vt:lpstr>Install git bash -- https://git-scm.com/downloads</vt:lpstr>
      <vt:lpstr>Install git-desktop -- https://desktop.github.com/</vt:lpstr>
      <vt:lpstr>New branch creation in git-hub</vt:lpstr>
      <vt:lpstr>Local setup</vt:lpstr>
      <vt:lpstr>Completed setup of git-desktop</vt:lpstr>
      <vt:lpstr>Adding, Deleting, Updating</vt:lpstr>
      <vt:lpstr>PowerPoint Presentation</vt:lpstr>
      <vt:lpstr>PowerPoint Presentation</vt:lpstr>
      <vt:lpstr>Committing changes</vt:lpstr>
      <vt:lpstr>Pushing commits</vt:lpstr>
      <vt:lpstr>History check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Kiran Teja Gamidi</dc:creator>
  <cp:lastModifiedBy>Kiran Teja Gamidi</cp:lastModifiedBy>
  <cp:revision>1</cp:revision>
  <dcterms:created xsi:type="dcterms:W3CDTF">2024-01-27T05:25:39Z</dcterms:created>
  <dcterms:modified xsi:type="dcterms:W3CDTF">2024-01-27T05:36:46Z</dcterms:modified>
</cp:coreProperties>
</file>