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56AE8-28AA-418F-B788-534D8300170B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Teja Gamidi" userId="47f5e28923a31fdd" providerId="LiveId" clId="{089ED065-8AE1-46A2-BB73-EC2C390FCF4B}"/>
    <pc:docChg chg="custSel modSld">
      <pc:chgData name="Kiran Teja Gamidi" userId="47f5e28923a31fdd" providerId="LiveId" clId="{089ED065-8AE1-46A2-BB73-EC2C390FCF4B}" dt="2024-01-27T13:34:24.356" v="457" actId="20577"/>
      <pc:docMkLst>
        <pc:docMk/>
      </pc:docMkLst>
      <pc:sldChg chg="modSp mod">
        <pc:chgData name="Kiran Teja Gamidi" userId="47f5e28923a31fdd" providerId="LiveId" clId="{089ED065-8AE1-46A2-BB73-EC2C390FCF4B}" dt="2024-01-27T13:34:24.356" v="457" actId="20577"/>
        <pc:sldMkLst>
          <pc:docMk/>
          <pc:sldMk cId="0" sldId="271"/>
        </pc:sldMkLst>
        <pc:spChg chg="mod">
          <ac:chgData name="Kiran Teja Gamidi" userId="47f5e28923a31fdd" providerId="LiveId" clId="{089ED065-8AE1-46A2-BB73-EC2C390FCF4B}" dt="2024-01-27T13:34:24.356" v="457" actId="20577"/>
          <ac:spMkLst>
            <pc:docMk/>
            <pc:sldMk cId="0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6B59-D45A-48C0-A432-A6A8A92A945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483F-4378-436A-899F-5C9E3B020C0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GIT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Committing changes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32387"/>
            <a:ext cx="6172200" cy="47837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Changes can be committed by entering  comments and clicking on the commit button below the comment section at left-bottom</a:t>
            </a:r>
          </a:p>
          <a:p>
            <a:endParaRPr lang="en-IN" dirty="0"/>
          </a:p>
          <a:p>
            <a:r>
              <a:rPr lang="en-IN" b="1" dirty="0"/>
              <a:t>Note :- user can remove changes that are not need to commit by un-selecting blue check boxes to the left side of every change in changes tab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Pushing commits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After click on commit button</a:t>
            </a:r>
          </a:p>
          <a:p>
            <a:endParaRPr lang="en-IN" dirty="0"/>
          </a:p>
          <a:p>
            <a:r>
              <a:rPr lang="en-IN" dirty="0"/>
              <a:t>Click on push origin to move committed changes to git hub</a:t>
            </a:r>
          </a:p>
          <a:p>
            <a:endParaRPr lang="en-IN" dirty="0"/>
          </a:p>
          <a:p>
            <a:r>
              <a:rPr lang="en-IN" b="1" dirty="0"/>
              <a:t>Note :- commit changes can be reverted by selecting undo button in the highlighted area</a:t>
            </a:r>
          </a:p>
        </p:txBody>
      </p:sp>
      <p:pic>
        <p:nvPicPr>
          <p:cNvPr id="12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73474"/>
            <a:ext cx="6172200" cy="410152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check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463" y="987425"/>
            <a:ext cx="5039649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Select history tab for checking commit history in git desktop</a:t>
            </a:r>
          </a:p>
          <a:p>
            <a:r>
              <a:rPr lang="en-IN" dirty="0"/>
              <a:t>Initial history Is always latest commit moved to git hub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1-How do we obtain the </a:t>
            </a:r>
            <a:r>
              <a:rPr lang="en-US" dirty="0" err="1">
                <a:sym typeface="+mn-ea"/>
              </a:rPr>
              <a:t>marketcap</a:t>
            </a:r>
            <a:r>
              <a:rPr lang="en-US" dirty="0">
                <a:sym typeface="+mn-ea"/>
              </a:rPr>
              <a:t> column values?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2-Are we going to predict the open/close/ high -low price?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3-How many values do we have for each crypto?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4-Which crypto do we have on the database?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5-Whats our time frame of data (start-end)?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6-Is it possible to predict crypto price?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7-[List any challenges encountered during data exploration and how they were addressed.]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</a:t>
            </a:r>
          </a:p>
          <a:p>
            <a:pPr marL="0" indent="0">
              <a:buNone/>
            </a:pPr>
            <a:r>
              <a:rPr lang="en-US" sz="2000" dirty="0"/>
              <a:t>2. Yes</a:t>
            </a:r>
          </a:p>
          <a:p>
            <a:pPr marL="0" indent="0">
              <a:buNone/>
            </a:pPr>
            <a:r>
              <a:rPr lang="en-US" sz="2000" dirty="0"/>
              <a:t>3. There are different number of records of for each </a:t>
            </a:r>
            <a:r>
              <a:rPr lang="en-US" sz="2000" dirty="0" err="1"/>
              <a:t>crypto_name</a:t>
            </a:r>
            <a:r>
              <a:rPr lang="en-US" sz="2000" dirty="0"/>
              <a:t> example :- bitcoin :- 3248, Dogecoin :- 3024</a:t>
            </a:r>
          </a:p>
          <a:p>
            <a:pPr marL="0" indent="0">
              <a:buNone/>
            </a:pPr>
            <a:r>
              <a:rPr lang="en-US" sz="2000" dirty="0"/>
              <a:t>4. There are 56 </a:t>
            </a:r>
            <a:r>
              <a:rPr lang="en-US" sz="2000" dirty="0" err="1"/>
              <a:t>crypto_names</a:t>
            </a:r>
            <a:r>
              <a:rPr lang="en-US" sz="2000" dirty="0"/>
              <a:t> in the given dataset</a:t>
            </a:r>
          </a:p>
          <a:p>
            <a:pPr marL="0" indent="0">
              <a:buNone/>
            </a:pPr>
            <a:r>
              <a:rPr lang="en-US" sz="2000" dirty="0"/>
              <a:t>5. Start and end data was different for each crypto example :- Bitcoin  2013-05-05  2022-10-23, Dogecoin  2013-12-15  2022-10-23</a:t>
            </a:r>
          </a:p>
          <a:p>
            <a:pPr marL="0" indent="0">
              <a:buNone/>
            </a:pPr>
            <a:r>
              <a:rPr lang="en-US" sz="2000" dirty="0"/>
              <a:t>6. yes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 bash -- 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https://git-scm.com/downloads</a:t>
            </a:r>
            <a:endParaRPr lang="en-IN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383" y="1844287"/>
            <a:ext cx="7555234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git-desktop -- 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https://desktop.github.com/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576" y="1825625"/>
            <a:ext cx="818684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/>
          <a:lstStyle/>
          <a:p>
            <a:r>
              <a:rPr lang="en-IN" dirty="0"/>
              <a:t>New branch creation in git-hub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 numCol="1"/>
          <a:lstStyle/>
          <a:p>
            <a:pPr algn="just"/>
            <a:endParaRPr lang="en-IN" dirty="0"/>
          </a:p>
          <a:p>
            <a:pPr algn="just"/>
            <a:r>
              <a:rPr lang="en-IN" dirty="0"/>
              <a:t>Step1 : Go to respective repository and select a branch from which new branch need to be created</a:t>
            </a:r>
          </a:p>
          <a:p>
            <a:pPr algn="just"/>
            <a:r>
              <a:rPr lang="en-IN" dirty="0"/>
              <a:t>Fig :- in the figure </a:t>
            </a:r>
            <a:r>
              <a:rPr lang="en-IN" dirty="0" err="1"/>
              <a:t>Abcd</a:t>
            </a:r>
            <a:r>
              <a:rPr lang="en-IN" dirty="0"/>
              <a:t> is the new branch creating from main branch</a:t>
            </a:r>
          </a:p>
          <a:p>
            <a:pPr algn="just"/>
            <a:r>
              <a:rPr lang="en-IN" dirty="0"/>
              <a:t>Step2 : click on the highlighted area for creating new branch</a:t>
            </a:r>
          </a:p>
          <a:p>
            <a:pPr algn="just"/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9" y="987425"/>
            <a:ext cx="6169024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9788" y="1427584"/>
            <a:ext cx="3932237" cy="629816"/>
          </a:xfrm>
        </p:spPr>
        <p:txBody>
          <a:bodyPr/>
          <a:lstStyle/>
          <a:p>
            <a:r>
              <a:rPr lang="en-IN" dirty="0"/>
              <a:t>Local setup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25693"/>
            <a:ext cx="6172200" cy="3797088"/>
          </a:xfrm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Copy https </a:t>
            </a:r>
            <a:r>
              <a:rPr lang="en-IN" dirty="0" err="1"/>
              <a:t>url</a:t>
            </a:r>
            <a:r>
              <a:rPr lang="en-IN" dirty="0"/>
              <a:t> and run below command for local setup of repository in git bash</a:t>
            </a:r>
          </a:p>
          <a:p>
            <a:r>
              <a:rPr lang="en-IN" dirty="0" err="1"/>
              <a:t>Cmd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Git clone [copied </a:t>
            </a:r>
            <a:r>
              <a:rPr lang="en-IN" dirty="0" err="1"/>
              <a:t>url</a:t>
            </a:r>
            <a:r>
              <a:rPr lang="en-IN" dirty="0"/>
              <a:t>]</a:t>
            </a:r>
          </a:p>
          <a:p>
            <a:r>
              <a:rPr lang="en-IN" dirty="0"/>
              <a:t>It can be done through git desktop by selecting clone repository option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Completed setup of git-desktop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37309"/>
            <a:ext cx="6172200" cy="4173857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Changes :- any changes done in 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History :- shows history of the git commit in working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 branch :- shows all branches in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Fetch origin :- used to push and pull the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Commit [ blue button at left-bottom] :- used for committing the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Summary :- used for writing comments while committing the changes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Adding, Deleting, Updating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9551"/>
            <a:ext cx="5161384" cy="553681"/>
          </a:xfrm>
        </p:spPr>
        <p:txBody>
          <a:bodyPr/>
          <a:lstStyle/>
          <a:p>
            <a:r>
              <a:rPr lang="en-IN" dirty="0"/>
              <a:t>Adding a file :- Green indication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4243"/>
          <a:stretch>
            <a:fillRect/>
          </a:stretch>
        </p:blipFill>
        <p:spPr>
          <a:xfrm>
            <a:off x="1642187" y="2282826"/>
            <a:ext cx="9349274" cy="31382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24335" y="3153747"/>
            <a:ext cx="765110" cy="2752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0547" y="550506"/>
            <a:ext cx="529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Updating a file:- Yellow indication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94" y="1361029"/>
            <a:ext cx="7578273" cy="5169879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5123815" y="2249805"/>
            <a:ext cx="414020" cy="202565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69167"/>
            <a:ext cx="472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Deleting a file :- Red indication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84" y="1371599"/>
            <a:ext cx="7439812" cy="5206483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403215" y="2058035"/>
            <a:ext cx="384810" cy="19177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439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GIT</vt:lpstr>
      <vt:lpstr>Install git bash -- https://git-scm.com/downloads</vt:lpstr>
      <vt:lpstr>Install git-desktop -- https://desktop.github.com/</vt:lpstr>
      <vt:lpstr>New branch creation in git-hub</vt:lpstr>
      <vt:lpstr>Local setup</vt:lpstr>
      <vt:lpstr>Completed setup of git-desktop</vt:lpstr>
      <vt:lpstr>Adding, Deleting, Updating</vt:lpstr>
      <vt:lpstr>PowerPoint Presentation</vt:lpstr>
      <vt:lpstr>PowerPoint Presentation</vt:lpstr>
      <vt:lpstr>Committing changes</vt:lpstr>
      <vt:lpstr>Pushing commits</vt:lpstr>
      <vt:lpstr>History check</vt:lpstr>
      <vt:lpstr>Questions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Kiran Teja Gamidi</dc:creator>
  <cp:lastModifiedBy>Kiran Teja Gamidi</cp:lastModifiedBy>
  <cp:revision>2</cp:revision>
  <dcterms:created xsi:type="dcterms:W3CDTF">2024-01-27T05:25:00Z</dcterms:created>
  <dcterms:modified xsi:type="dcterms:W3CDTF">2024-01-27T13:34:59Z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7CB63B7E01574FE1A2231F3161598A5A_12</vt:lpwstr>
  </property>
  <property fmtid="{D5CDD505-2E9C-101B-9397-08002B2CF9AE}" pid="3" name="KSOProductBuildVer">
    <vt:lpwstr>1033-12.2.0.13431</vt:lpwstr>
  </property>
</Properties>
</file>