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E2DDFF-F717-4175-B508-E30755001EE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C3C5D2-483C-443B-B4A0-B150C746A5B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2FE435-85DD-42E0-81DB-F4EA1D9016D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8ECCDC-2F63-448F-91A9-2AAFB171550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0638B-DDF3-4381-B450-35C918DD272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8C60E9-0CF1-44D1-B342-C28BBF9B79E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9C460-5E8F-4AB0-82AC-7C8E10948BB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B4862-AF27-4094-AED1-B6DEA21FE1F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D56588-87E0-4E2B-855E-82FFA320268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810E6-4293-450B-95EE-D6142B10065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74DDC-9A92-4281-8CC2-C08C96DE38C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13445F-0491-4302-A725-F404A661EAD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5AD532-594D-4C89-B32E-0C87BC2AE75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0B7CA-4CFA-497F-A8C6-BF6819890BA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80F5B-C5CA-465F-8C4E-624C57ADEE0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8A76D-062F-42C7-A3EA-1562CDD6030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55E79A-AC58-43B8-B6A4-C77799F226D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9A92B9-79AE-4195-8341-DE7CC921BAC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F7759E-9625-43AB-9B67-3781A8F92B7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782657-9399-4052-911F-88B2FDC19C0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78AB86-9DD7-4FBA-BBB4-8767331AF6B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0BB31A-F03F-4629-8B41-43C0243E84E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0F9169-9597-4A8B-B645-073D7C723AF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6419DA-4E3D-4357-AEA3-7FEC4DBED34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6F18195-4656-42C2-9C2F-3F75FCC3E746}" type="slidenum">
              <a:rPr b="0" lang="pt-BR" sz="1000" spc="-1" strike="noStrike">
                <a:solidFill>
                  <a:srgbClr val="adadad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B381DEA-97A2-44E2-8BCF-7D048C96C3BF}" type="slidenum">
              <a:rPr b="0" lang="pt-BR" sz="1000" spc="-1" strike="noStrike">
                <a:solidFill>
                  <a:srgbClr val="adadad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joaofilho.dev/" TargetMode="External"/><Relationship Id="rId2" Type="http://schemas.openxmlformats.org/officeDocument/2006/relationships/hyperlink" Target="https://www.linkedin.com/in/joao-filho-drummerzzz/" TargetMode="External"/><Relationship Id="rId3" Type="http://schemas.openxmlformats.org/officeDocument/2006/relationships/hyperlink" Target="https://www.linkedin.com/in/joao-filho-drummerzzz/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pt.wikipedia.org/wiki/Python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76200" y="1609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200" spc="-1" strike="noStrike">
                <a:solidFill>
                  <a:srgbClr val="ffffff"/>
                </a:solidFill>
                <a:latin typeface="Arial"/>
                <a:ea typeface="Arial"/>
              </a:rPr>
              <a:t>Python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adadad"/>
                </a:solidFill>
                <a:latin typeface="Arial"/>
                <a:ea typeface="Arial"/>
              </a:rPr>
              <a:t>A mais querida entre os programadores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Quem sou eu?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284280" y="1123560"/>
            <a:ext cx="5547960" cy="3714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Meu nome é João Filho, tenho 28 Anos, sou Tecnólogo em Análise e desenvolvimento de sistemas pela Facam-MA, sou FullStack developer, trabalho como desenvolvedor a quase 6 anos e no momento atuo Senior Software Engineer na Plug Pagamentos.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1"/>
              </a:rPr>
              <a:t>Portifolio: https://joaofilho.dev/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2"/>
              </a:rPr>
              <a:t>Linkedin: </a:t>
            </a:r>
            <a:r>
              <a:rPr b="0" lang="pt-BR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3"/>
              </a:rPr>
              <a:t>https://www.linkedin.com/in/joao-filho-drummerzzz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4"/>
          <a:stretch/>
        </p:blipFill>
        <p:spPr>
          <a:xfrm>
            <a:off x="227520" y="661320"/>
            <a:ext cx="285948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620" spc="-1" strike="noStrike">
                <a:solidFill>
                  <a:srgbClr val="ffffff"/>
                </a:solidFill>
                <a:latin typeface="Arial"/>
                <a:ea typeface="Arial"/>
              </a:rPr>
              <a:t>O que é Python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2250" spc="-1" strike="noStrike">
                <a:solidFill>
                  <a:srgbClr val="ffffff"/>
                </a:solidFill>
                <a:highlight>
                  <a:srgbClr val="212121"/>
                </a:highlight>
                <a:latin typeface="Arial"/>
                <a:ea typeface="Arial"/>
              </a:rPr>
              <a:t>Python é uma linguagem de programação de alto nível, interpretada, imperativa, orientada a objetos, funcional, de tipagem dinâmica.</a:t>
            </a:r>
            <a:endParaRPr b="0" lang="pt-BR" sz="22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2250" spc="-1" strike="noStrike">
                <a:solidFill>
                  <a:srgbClr val="ffffff"/>
                </a:solidFill>
                <a:highlight>
                  <a:srgbClr val="212121"/>
                </a:highlight>
                <a:latin typeface="Arial"/>
                <a:ea typeface="Arial"/>
              </a:rPr>
              <a:t>Foi lançada por Guido van Rossum em 1991.</a:t>
            </a:r>
            <a:endParaRPr b="0" lang="pt-BR" sz="22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22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2250" spc="-1" strike="noStrike">
                <a:solidFill>
                  <a:srgbClr val="ffffff"/>
                </a:solidFill>
                <a:highlight>
                  <a:srgbClr val="212121"/>
                </a:highlight>
                <a:latin typeface="Arial"/>
                <a:ea typeface="Arial"/>
              </a:rPr>
              <a:t>Fonte (</a:t>
            </a:r>
            <a:r>
              <a:rPr b="0" lang="pt-BR" sz="2250" spc="-1" strike="noStrike" u="sng">
                <a:solidFill>
                  <a:srgbClr val="00ffff"/>
                </a:solidFill>
                <a:highlight>
                  <a:srgbClr val="212121"/>
                </a:highlight>
                <a:uFillTx/>
                <a:latin typeface="Arial"/>
                <a:ea typeface="Arial"/>
                <a:hlinkClick r:id="rId1"/>
              </a:rPr>
              <a:t>Wikipedia</a:t>
            </a:r>
            <a:r>
              <a:rPr b="0" lang="pt-BR" sz="2250" spc="-1" strike="noStrike">
                <a:solidFill>
                  <a:srgbClr val="ffffff"/>
                </a:solidFill>
                <a:highlight>
                  <a:srgbClr val="212121"/>
                </a:highlight>
                <a:latin typeface="Arial"/>
                <a:ea typeface="Arial"/>
              </a:rPr>
              <a:t>)</a:t>
            </a:r>
            <a:endParaRPr b="0" lang="pt-BR" sz="2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Porque aprender python?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119200" y="1152360"/>
            <a:ext cx="3712680" cy="360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adadad"/>
                </a:solidFill>
                <a:latin typeface="Arial"/>
                <a:ea typeface="Arial"/>
              </a:rPr>
              <a:t>Além do python ser uma linguagem com uma curva de aprendizado muito menor em comparação com as demais, é uma linguagem extremamente rica e poderosa, por isso sempre aparece nos rankings de linguagens mais populares e mais utilizadas.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5;p16" descr=""/>
          <p:cNvPicPr/>
          <p:nvPr/>
        </p:nvPicPr>
        <p:blipFill>
          <a:blip r:embed="rId1"/>
          <a:stretch/>
        </p:blipFill>
        <p:spPr>
          <a:xfrm>
            <a:off x="239400" y="1152360"/>
            <a:ext cx="4214160" cy="341604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76;p16"/>
          <p:cNvSpPr/>
          <p:nvPr/>
        </p:nvSpPr>
        <p:spPr>
          <a:xfrm>
            <a:off x="152280" y="4586400"/>
            <a:ext cx="4301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900" spc="-1" strike="noStrike">
                <a:solidFill>
                  <a:srgbClr val="9f978b"/>
                </a:solidFill>
                <a:highlight>
                  <a:srgbClr val="181a1b"/>
                </a:highlight>
                <a:latin typeface="Lexend"/>
                <a:ea typeface="Lexend"/>
              </a:rPr>
              <a:t>Confira as 20 linguagens de programação mais populares de acordo com o Instituto de Engenheiros Elétricos e Eletrônicos (IEEE). (Imagem: IEEE Spectrum/Divulgação)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O que consigo fazer com Python?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83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Alguns setores em que o python é bastante utilizado: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Machine Learning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Data Science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Web Scraping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Automação em geral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Desenvolvimento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Desenvolvimento de Aplicativos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adadad"/>
                </a:solidFill>
                <a:latin typeface="Arial"/>
                <a:ea typeface="Arial"/>
              </a:rPr>
              <a:t>Etc…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87;p18" descr=""/>
          <p:cNvPicPr/>
          <p:nvPr/>
        </p:nvPicPr>
        <p:blipFill>
          <a:blip r:embed="rId1"/>
          <a:stretch/>
        </p:blipFill>
        <p:spPr>
          <a:xfrm>
            <a:off x="1833840" y="78840"/>
            <a:ext cx="4985640" cy="49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2022-11-21T22:09:57Z</dcterms:modified>
  <cp:revision>2</cp:revision>
  <dc:subject/>
  <dc:title/>
</cp:coreProperties>
</file>