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6F0A5-0C7F-414B-8349-44AE7FE1E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D8389-0805-4356-9A1C-E69DD915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515F4-292B-40E1-8EB2-D4BB2850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C822DF-FA36-4D9C-AC76-E1EF669F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59CF9-C609-478B-9C33-7721C82F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96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5C14-B090-4709-B240-B2203202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9525D-8077-429F-930D-0B82F6E8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B077D5-29F3-41F8-8E4C-8274109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4F613-9D30-4844-A27D-EBBE4449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6F5CCD-2F1D-4C55-8CD9-DD58057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7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8F4D05-2F21-4D25-883D-94F243982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867C09-68C3-4B30-9105-98395DF97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9F8F43-C70B-4588-8E97-85D8B550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D1A781-A711-4283-8D0C-4301641E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69EFA5-6344-4092-8D42-A4EEFFC7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68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014E2-DA86-4C56-A6C6-BF0EE405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58DA05-8F32-45E4-98E4-477A87468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17C56-12E1-4695-8F60-7BF373E3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2E65E-494A-4821-82D6-71283B34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69E4AE-DB80-46C9-8813-08342292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3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BCFD5-E960-4A7D-81A3-7AF0BFE8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D2FD9E-7C58-4094-AA27-3439C10A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435EF-4585-448F-BD61-38A4967D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E5470-9705-4D35-B124-C238B023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32B16-CBE3-4FCF-95C7-F869D18B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66D9-3CCF-4B80-8BD9-5A0E0A7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32B1B-B022-4AC4-862A-035B3AFD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815090-CD9F-4844-8A87-D53D47C7A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A78B2F-3AFF-4C33-855B-FAFEB1C9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D41D38-23CD-4608-A209-6C51762B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64EF3F-F172-41B7-9606-E72CF727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1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CA9E-B4D3-47C9-BC70-245B14F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68D07E-D061-4920-9C1F-232F4B47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F1FC7D-562E-405B-9BF0-606F7EE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716824-93EE-4A39-B8DB-4244F01C9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BC517FF-C4F1-45AE-86F4-AC94C661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2AB876-9167-469B-A3C3-C34E2985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D8DC09-9254-4148-8E6B-2910ED0F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1EEE64-484D-42E8-AD78-3C8010E3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3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D2BBD-A770-40FA-9E07-7995C938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BB37FC-4CCE-4972-8AC5-8E71BD04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732A80-1A1E-47C4-A5D3-3AF0D4DF4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C8EE60-0CA0-459E-A9CD-4463B26B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9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C76AC7-C136-4DC4-946A-11B3994D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D198D8-8662-42DF-8C15-7465710D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E33748-F2FB-41ED-A4BB-64070D22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5ED12-E110-4812-BFBD-FFA244A5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C8704-1C94-4514-BA6F-E56904A6B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F7F394-385C-464D-8FEF-F44927A06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78483-C9FB-4099-8437-73B11409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088000-7AE1-4A46-BFB4-C0FC9B0B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F6B165-57EB-4DAD-9580-91A90B00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9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74D0-FF70-40B9-AABB-E5D9F011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A768A3-38C2-4E89-9B05-0C5141247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86B55-9C87-43E1-808B-4B29D18D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EF6481-1C64-41C1-B832-285A7F5E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485F0C-D51B-4D88-87A7-AED43FA0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67693D-6C26-4776-AFAA-E941B72E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21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7381B9-9FB3-4C14-B8AF-B43E4468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548DAE-9236-4233-8078-FB5914EC1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E2B4CD-E039-4AFF-AB89-4241A710A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F29D5-B48F-4AD0-802B-3B6F46240613}" type="datetimeFigureOut">
              <a:rPr lang="pt-BR" smtClean="0"/>
              <a:t>04/11/2021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303B6-7067-4086-B195-FBA102A2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AA05CE-8588-4C54-9C51-C05922254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041BB-3273-4E7B-B415-6C7FB0E31A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3FFABC53-C387-47DA-A5D5-F3E59B175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0"/>
            <a:ext cx="11137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55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75920FA6-E5B2-4B5E-9449-2CC94EF4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0"/>
            <a:ext cx="91217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4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72171B-B9DB-473B-9E27-9F6C61B5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22" y="0"/>
            <a:ext cx="925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4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Gomes de Sá Drumond</dc:creator>
  <cp:lastModifiedBy>Pedro Gomes de Sá Drumond</cp:lastModifiedBy>
  <cp:revision>2</cp:revision>
  <dcterms:created xsi:type="dcterms:W3CDTF">2021-11-04T12:05:54Z</dcterms:created>
  <dcterms:modified xsi:type="dcterms:W3CDTF">2021-11-04T12:31:55Z</dcterms:modified>
</cp:coreProperties>
</file>