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5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A408-708C-4F55-A73E-F7767B695BE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87AA-6A8A-43AA-A348-949BFDDE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7852" y="305533"/>
            <a:ext cx="4591050" cy="2800350"/>
            <a:chOff x="397852" y="305533"/>
            <a:chExt cx="4591050" cy="2800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852" y="305533"/>
              <a:ext cx="4591050" cy="28003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36737" y="1397634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mtClean="0"/>
                <a:t>Field</a:t>
              </a:r>
            </a:p>
            <a:p>
              <a:r>
                <a:rPr lang="en-US" altLang="ko-KR" sz="800" b="1" smtClean="0"/>
                <a:t>Area</a:t>
              </a:r>
              <a:endParaRPr lang="ko-KR" altLang="en-US" sz="800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28377" y="1392554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smtClean="0"/>
                <a:t>Field</a:t>
              </a:r>
            </a:p>
            <a:p>
              <a:r>
                <a:rPr lang="en-US" altLang="ko-KR" sz="800" b="1" smtClean="0"/>
                <a:t>Area</a:t>
              </a:r>
              <a:endParaRPr lang="ko-KR" altLang="en-US" sz="8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537" y="430628"/>
              <a:ext cx="1224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Own side</a:t>
              </a:r>
              <a:endParaRPr lang="ko-KR" altLang="en-US" sz="1200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7857" y="430627"/>
              <a:ext cx="1471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Opponent side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685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창훈</dc:creator>
  <cp:lastModifiedBy>김 창훈</cp:lastModifiedBy>
  <cp:revision>2</cp:revision>
  <dcterms:created xsi:type="dcterms:W3CDTF">2020-02-07T09:45:26Z</dcterms:created>
  <dcterms:modified xsi:type="dcterms:W3CDTF">2020-02-07T10:12:09Z</dcterms:modified>
</cp:coreProperties>
</file>