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63"/>
    <p:restoredTop sz="94715"/>
  </p:normalViewPr>
  <p:slideViewPr>
    <p:cSldViewPr snapToGrid="0" snapToObjects="1">
      <p:cViewPr varScale="1">
        <p:scale>
          <a:sx n="135" d="100"/>
          <a:sy n="135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92279-6C92-C741-B733-77B19EBD0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D4BFF8-1B62-CF45-93DF-453060212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59EA8-3AB6-0C4E-8F8E-D20C4B96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D8FB-BE11-AF40-AF40-380E25E6DE6D}" type="datetimeFigureOut">
              <a:rPr kumimoji="1" lang="ko-KR" altLang="en-US" smtClean="0"/>
              <a:t>2024. 8. 24.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83E2C-E397-584D-A754-EB0A50BC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923D6-5E2E-0643-985F-095F8477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BBC-A442-EE40-9C04-2378C798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943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FD0F2-3D12-9A4C-AFEF-9A3E1B5C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490C88-0475-6240-8F74-C80BA0EE6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40707-5D54-8A40-B1EE-B06C1A1B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D8FB-BE11-AF40-AF40-380E25E6DE6D}" type="datetimeFigureOut">
              <a:rPr kumimoji="1" lang="ko-KR" altLang="en-US" smtClean="0"/>
              <a:t>2024. 8. 24.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711BC4-9E29-3844-8811-7EED7021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6E882-9B3B-1A4D-B3F1-80BD5A2D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BBC-A442-EE40-9C04-2378C798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525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619208-F62B-F84B-A783-5C7E37D1D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0BCD4-A2FB-444A-A992-5DF9320A2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D1265-6E2E-A548-AF89-F1CEE1FF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D8FB-BE11-AF40-AF40-380E25E6DE6D}" type="datetimeFigureOut">
              <a:rPr kumimoji="1" lang="ko-KR" altLang="en-US" smtClean="0"/>
              <a:t>2024. 8. 24.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A33CB-F1B3-C642-BFC3-F2A44521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CDAC2-662F-8741-AF39-58264869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BBC-A442-EE40-9C04-2378C798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470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6A368-F9D0-E647-AEAB-D0B2DB12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3B267-FF86-7C40-AD99-0079FC789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08260-26E7-234D-A7A1-65369EE3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D8FB-BE11-AF40-AF40-380E25E6DE6D}" type="datetimeFigureOut">
              <a:rPr kumimoji="1" lang="ko-KR" altLang="en-US" smtClean="0"/>
              <a:t>2024. 8. 24.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4AB3D-67EE-0649-8DCB-A4205F04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B55A0-C580-BC44-869F-45ECE6EA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BBC-A442-EE40-9C04-2378C798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421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19FE9-4BBA-0C41-9A5C-62078546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A0A25-EF40-564D-8CF5-6AB36FEDB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B33DE-484A-AF4A-A71C-FE5A669F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D8FB-BE11-AF40-AF40-380E25E6DE6D}" type="datetimeFigureOut">
              <a:rPr kumimoji="1" lang="ko-KR" altLang="en-US" smtClean="0"/>
              <a:t>2024. 8. 24.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5A613-6FFA-584F-9893-FADBB2EA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A2FF0-D213-C849-BC88-9DF971B1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BBC-A442-EE40-9C04-2378C798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74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3F6E2-3702-FF4C-AD0A-AC22454D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3BD86-BD79-6947-AD6B-8DCBAEC19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F8B36E-82EA-484C-B5C3-8D318FABB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CF54DC-1835-234C-B1A6-3030C4C3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D8FB-BE11-AF40-AF40-380E25E6DE6D}" type="datetimeFigureOut">
              <a:rPr kumimoji="1" lang="ko-KR" altLang="en-US" smtClean="0"/>
              <a:t>2024. 8. 24.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0B6B68-5E37-C040-AF71-97D9138C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A2CE8-B83D-2245-B56A-3E623343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BBC-A442-EE40-9C04-2378C798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310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91978-6FA0-1145-BFEF-679F9C81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A03756-5C21-7847-837B-2B21F5132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DC804-4966-E444-82B9-4B926B03D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79D475-CA41-A142-9338-B6BF14C5E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94A40E-4E5B-0449-A53C-73BFFD000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D89165-E14E-9641-BCC6-D9C78FA3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D8FB-BE11-AF40-AF40-380E25E6DE6D}" type="datetimeFigureOut">
              <a:rPr kumimoji="1" lang="ko-KR" altLang="en-US" smtClean="0"/>
              <a:t>2024. 8. 24.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ADBF62-E857-534C-9DF6-53C39142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48246F-7454-FF46-8369-D12E9995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BBC-A442-EE40-9C04-2378C798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579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F10D9-5650-EC4B-9E1B-D40021EF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C8AB9B-2CB3-D04C-950B-06E470FF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D8FB-BE11-AF40-AF40-380E25E6DE6D}" type="datetimeFigureOut">
              <a:rPr kumimoji="1" lang="ko-KR" altLang="en-US" smtClean="0"/>
              <a:t>2024. 8. 24.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179CBF-7EB5-0948-AF15-9AE330B2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267887-903B-B644-B7FE-7322C0F3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BBC-A442-EE40-9C04-2378C798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48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7632CA-E9B5-D742-B5CC-D70515A6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D8FB-BE11-AF40-AF40-380E25E6DE6D}" type="datetimeFigureOut">
              <a:rPr kumimoji="1" lang="ko-KR" altLang="en-US" smtClean="0"/>
              <a:t>2024. 8. 24.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DFB30A-883A-264C-8556-49FA43EC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382B8-DE56-0C46-95A3-0139EB21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BBC-A442-EE40-9C04-2378C798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30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DCDAE-1662-554E-8E07-D49C3A9B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40389-C7FA-EA4E-AC3D-F77891352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4EF754-DBEF-B84B-9E2D-5440F4289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D41E-A7D2-E04D-8651-1853E3A7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D8FB-BE11-AF40-AF40-380E25E6DE6D}" type="datetimeFigureOut">
              <a:rPr kumimoji="1" lang="ko-KR" altLang="en-US" smtClean="0"/>
              <a:t>2024. 8. 24.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17F4E-4577-5242-B0AB-F383E6BE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F6B7E-B09C-2447-8573-BE96C5D0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BBC-A442-EE40-9C04-2378C798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214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0F677-DBCE-5245-B9D8-3063AF6F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C2C80F-7188-3E47-898A-2F58F347E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B0F772-BEFC-9141-8255-D3B051FF2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C65E2F-3994-6E43-B5F9-AE4CD073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D8FB-BE11-AF40-AF40-380E25E6DE6D}" type="datetimeFigureOut">
              <a:rPr kumimoji="1" lang="ko-KR" altLang="en-US" smtClean="0"/>
              <a:t>2024. 8. 24.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A36389-556C-6247-9196-B3DBF034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05B36-04E1-144A-9D70-E23299D5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BBC-A442-EE40-9C04-2378C798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519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0E2A6A-A84E-944E-84A1-57DC7673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6A567-83BE-2B40-815A-4630B3A19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3F5D5-1382-C345-AE72-A0F55B2A1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D8FB-BE11-AF40-AF40-380E25E6DE6D}" type="datetimeFigureOut">
              <a:rPr kumimoji="1" lang="ko-KR" altLang="en-US" smtClean="0"/>
              <a:t>2024. 8. 24.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F5097-1690-EA45-838B-8FC73E6BD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7FA4B-5D04-A348-9912-B881C6E29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9BBC-A442-EE40-9C04-2378C798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260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310C488-C092-5147-811C-EDF0885D1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92607" y="1089848"/>
            <a:ext cx="11606786" cy="467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5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1D38F9-42EC-0747-B616-D9D6D670883C}"/>
              </a:ext>
            </a:extLst>
          </p:cNvPr>
          <p:cNvSpPr txBox="1"/>
          <p:nvPr/>
        </p:nvSpPr>
        <p:spPr>
          <a:xfrm>
            <a:off x="13021056" y="-26151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4C8D7F-FDCC-454E-A9B7-5CFC8A0FB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94600" y="968625"/>
            <a:ext cx="11602800" cy="492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0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1D38F9-42EC-0747-B616-D9D6D670883C}"/>
              </a:ext>
            </a:extLst>
          </p:cNvPr>
          <p:cNvSpPr txBox="1"/>
          <p:nvPr/>
        </p:nvSpPr>
        <p:spPr>
          <a:xfrm>
            <a:off x="13021056" y="-26151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8401D5-8E8A-FA49-B292-4CF6B95B2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91200" y="1112950"/>
            <a:ext cx="11609600" cy="463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7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Macintosh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Changhun Kim</dc:creator>
  <cp:lastModifiedBy>Changhun Kim</cp:lastModifiedBy>
  <cp:revision>4</cp:revision>
  <dcterms:created xsi:type="dcterms:W3CDTF">2024-07-30T02:36:32Z</dcterms:created>
  <dcterms:modified xsi:type="dcterms:W3CDTF">2024-08-23T16:56:23Z</dcterms:modified>
</cp:coreProperties>
</file>