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7070D-4152-624D-15DA-EA5684B3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5C29D1-9545-BD1A-1402-7986561F5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8B6C4-F01F-2F4A-DA41-07CE8B94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FA6FF-6969-D9D6-D207-0FC39F9D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A44AA-C52B-C25D-53E4-669F1F22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18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A12C5-6319-1643-926F-5C1FC644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D50475-EE36-47C6-9BEA-CF57519A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6EC94-4126-BD1F-0B21-087DD020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3F530-43C3-9261-917A-445E16BA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CBBA1-EC19-78B1-386F-BA1CC4A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01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BE70C6-CDBF-7D6B-68F8-C8F7ACE10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A049D3-3096-ABEA-3933-8594C7B8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464CE-234A-A010-9B5A-15213BFE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98F02-1F8E-1272-C312-069DD4CB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A19B3-E54D-531E-23D2-CE451917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37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30FA3-88A4-4611-6C6D-1BC291B7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A51E5-E93B-905F-DA0A-C6B7D3AC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EC69CF-D24A-BD0A-0C44-43C1485B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5CC81-26C2-2982-25C8-E8CF13B2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92B1F-7811-7CE1-CAC3-6E63B3BA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99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24979-0CE5-9B88-A844-2BF57D72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6C35BA-9C6C-BA67-CFC7-ACA14CCA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4B71A-1846-4359-CA3D-D331A641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D1708-862C-4B10-AFB5-44473930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5437C7-E3E0-4B77-27F9-CBCA514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31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B04E2-A52B-FD37-EA54-8125BB45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CE849-DFB3-F706-FDEB-80E778FD5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03EDC9-1D85-5D99-D95E-AF67EFAC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B90413-7FBB-311B-0514-F57038D2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488C47-5A65-D615-19B7-30A34BA9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FC62B-C13D-047D-EB10-07FE2535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2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D4FFA-4716-346F-F97C-9A8C01B4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CEB4CC-6907-C748-03B0-6CD52647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7B80A1-42BE-F5B1-0409-0C4ACF3C9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215D06-F249-1A40-9084-C4A175CBB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1B4FD4-21EE-55CB-2CCD-ADA47025E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50D59-4ECB-592A-7760-BEAF9E7C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05725A-DFDB-76F6-B1D7-41FC907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DF091A-FA76-55BE-BA3B-1F13EB58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F0574-66B6-0460-7964-2A1A0581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0956E5-4CA7-C9CF-6847-F353F061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D82079-4F0A-BAA3-0989-CBE2D710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B69A55-513E-B493-C672-E1FDBC81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F7193E-4512-8F9E-E338-299594F8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E75FB-287D-859E-7E6E-E2972057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8266E6-1B26-1EAB-D2D6-B0CCA4F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0203F-B575-1B06-4CD2-F64A7700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D0BD9-11F5-3E76-6437-87B0A40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46DD9B-01CF-5DDF-027A-8C81A6395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554A1C-F0A0-E0D5-6263-F1E09EAE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570A4A-8E0B-7BF2-6B81-E697D917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91F07A-AD6F-1139-B21F-3B0CA6CC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42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CA934-9D86-BF0D-82CB-8EBDC1AD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989DA1-0204-08A4-5D7B-674BADD31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EA8833-8F99-D487-CBCE-A9F9EB34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3CFD8B-FE4D-EEA9-D703-82DA2BDE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4EEEED-0774-E9A7-74DA-ADB5BFF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4ABEA-201D-F778-A72E-67D424F2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2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8C0F95-F05F-FB18-6CD8-ADF2B886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5103A9-B334-3B63-A471-C6EE896A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87EA7-BA4C-52ED-C038-BC2231B21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06576-864D-4724-8F3D-245F426B2506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7FBFC4-AE6F-2262-EE12-A849047E3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A03AE-CBFB-FD0C-A275-9552162F2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86C7-9848-4447-8369-1C5EADAD81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2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B6053B7-B7EA-9243-7EC0-4775DC07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69" y="209232"/>
            <a:ext cx="8467662" cy="6439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997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Rodgold</dc:creator>
  <cp:lastModifiedBy>Louise Martin</cp:lastModifiedBy>
  <cp:revision>3</cp:revision>
  <dcterms:created xsi:type="dcterms:W3CDTF">2023-12-05T15:39:02Z</dcterms:created>
  <dcterms:modified xsi:type="dcterms:W3CDTF">2023-12-09T09:14:44Z</dcterms:modified>
</cp:coreProperties>
</file>