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7070D-4152-624D-15DA-EA5684B3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5C29D1-9545-BD1A-1402-7986561F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28B6C4-F01F-2F4A-DA41-07CE8B94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FA6FF-6969-D9D6-D207-0FC39F9D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A44AA-C52B-C25D-53E4-669F1F22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18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A12C5-6319-1643-926F-5C1FC644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D50475-EE36-47C6-9BEA-CF57519A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6EC94-4126-BD1F-0B21-087DD020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F3F530-43C3-9261-917A-445E16BA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0CBBA1-EC19-78B1-386F-BA1CC4A6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01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BE70C6-CDBF-7D6B-68F8-C8F7ACE10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A049D3-3096-ABEA-3933-8594C7B8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464CE-234A-A010-9B5A-15213BFE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98F02-1F8E-1272-C312-069DD4CB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EA19B3-E54D-531E-23D2-CE451917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37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30FA3-88A4-4611-6C6D-1BC291B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7A51E5-E93B-905F-DA0A-C6B7D3AC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EC69CF-D24A-BD0A-0C44-43C1485B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5CC81-26C2-2982-25C8-E8CF13B2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892B1F-7811-7CE1-CAC3-6E63B3BA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99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24979-0CE5-9B88-A844-2BF57D72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6C35BA-9C6C-BA67-CFC7-ACA14CCA9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4B71A-1846-4359-CA3D-D331A641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D1708-862C-4B10-AFB5-44473930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5437C7-E3E0-4B77-27F9-CBCA5140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31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B04E2-A52B-FD37-EA54-8125BB45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CE849-DFB3-F706-FDEB-80E778FD5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03EDC9-1D85-5D99-D95E-AF67EFACF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90413-7FBB-311B-0514-F57038D2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488C47-5A65-D615-19B7-30A34BA9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BFC62B-C13D-047D-EB10-07FE2535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D4FFA-4716-346F-F97C-9A8C01B4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CEB4CC-6907-C748-03B0-6CD526479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7B80A1-42BE-F5B1-0409-0C4ACF3C9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215D06-F249-1A40-9084-C4A175CBB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1B4FD4-21EE-55CB-2CCD-ADA47025E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750D59-4ECB-592A-7760-BEAF9E7C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05725A-DFDB-76F6-B1D7-41FC907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DF091A-FA76-55BE-BA3B-1F13EB58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6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F0574-66B6-0460-7964-2A1A0581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0956E5-4CA7-C9CF-6847-F353F061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D82079-4F0A-BAA3-0989-CBE2D710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B69A55-513E-B493-C672-E1FDBC81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5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F7193E-4512-8F9E-E338-299594F8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5E75FB-287D-859E-7E6E-E2972057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8266E6-1B26-1EAB-D2D6-B0CCA4FD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0203F-B575-1B06-4CD2-F64A7700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D0BD9-11F5-3E76-6437-87B0A40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46DD9B-01CF-5DDF-027A-8C81A6395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554A1C-F0A0-E0D5-6263-F1E09EAE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570A4A-8E0B-7BF2-6B81-E697D917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91F07A-AD6F-1139-B21F-3B0CA6C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42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CA934-9D86-BF0D-82CB-8EBDC1AD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989DA1-0204-08A4-5D7B-674BADD31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EA8833-8F99-D487-CBCE-A9F9EB340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3CFD8B-FE4D-EEA9-D703-82DA2BDE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4EEEED-0774-E9A7-74DA-ADB5BFF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94ABEA-201D-F778-A72E-67D424F2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2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8C0F95-F05F-FB18-6CD8-ADF2B886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5103A9-B334-3B63-A471-C6EE896A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87EA7-BA4C-52ED-C038-BC2231B21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6576-864D-4724-8F3D-245F426B250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7FBFC4-AE6F-2262-EE12-A849047E3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A03AE-CBFB-FD0C-A275-9552162F2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28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D33A67-BC82-71CF-771A-58457A266FAD}"/>
              </a:ext>
            </a:extLst>
          </p:cNvPr>
          <p:cNvSpPr/>
          <p:nvPr/>
        </p:nvSpPr>
        <p:spPr>
          <a:xfrm>
            <a:off x="6802791" y="568646"/>
            <a:ext cx="2038350" cy="300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AADCDE-28FC-6E4A-0175-B4D5860B50E4}"/>
              </a:ext>
            </a:extLst>
          </p:cNvPr>
          <p:cNvSpPr txBox="1"/>
          <p:nvPr/>
        </p:nvSpPr>
        <p:spPr>
          <a:xfrm>
            <a:off x="6802791" y="1467102"/>
            <a:ext cx="2038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Id_studens</a:t>
            </a:r>
            <a:endParaRPr lang="fr-FR" u="sng" dirty="0"/>
          </a:p>
          <a:p>
            <a:r>
              <a:rPr lang="fr-FR" dirty="0" err="1"/>
              <a:t>Students_name</a:t>
            </a:r>
            <a:endParaRPr lang="fr-FR" dirty="0"/>
          </a:p>
          <a:p>
            <a:r>
              <a:rPr lang="fr-FR" dirty="0"/>
              <a:t>Email</a:t>
            </a:r>
          </a:p>
          <a:p>
            <a:r>
              <a:rPr lang="fr-FR" dirty="0" err="1"/>
              <a:t>Year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5ECB384-7DD4-B536-27EF-8D52109E32A5}"/>
              </a:ext>
            </a:extLst>
          </p:cNvPr>
          <p:cNvCxnSpPr/>
          <p:nvPr/>
        </p:nvCxnSpPr>
        <p:spPr>
          <a:xfrm>
            <a:off x="6802791" y="1119152"/>
            <a:ext cx="2038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FEE46-59CA-9BD4-0DE6-56895B31E3BD}"/>
              </a:ext>
            </a:extLst>
          </p:cNvPr>
          <p:cNvSpPr/>
          <p:nvPr/>
        </p:nvSpPr>
        <p:spPr>
          <a:xfrm>
            <a:off x="3537467" y="3424836"/>
            <a:ext cx="2038350" cy="300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546177-89BA-56A9-9E98-41A239C01624}"/>
              </a:ext>
            </a:extLst>
          </p:cNvPr>
          <p:cNvSpPr txBox="1"/>
          <p:nvPr/>
        </p:nvSpPr>
        <p:spPr>
          <a:xfrm>
            <a:off x="3537467" y="4323292"/>
            <a:ext cx="2038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Id_house</a:t>
            </a:r>
            <a:endParaRPr lang="fr-FR" u="sng" dirty="0"/>
          </a:p>
          <a:p>
            <a:r>
              <a:rPr lang="fr-FR" u="sng"/>
              <a:t>House_name</a:t>
            </a:r>
            <a:endParaRPr lang="fr-FR" u="sng" dirty="0"/>
          </a:p>
          <a:p>
            <a:r>
              <a:rPr lang="fr-FR" u="sng" dirty="0"/>
              <a:t>#Id_students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5159C86-1C3C-8382-46BA-614D307BBE8D}"/>
              </a:ext>
            </a:extLst>
          </p:cNvPr>
          <p:cNvCxnSpPr/>
          <p:nvPr/>
        </p:nvCxnSpPr>
        <p:spPr>
          <a:xfrm>
            <a:off x="3537467" y="3975342"/>
            <a:ext cx="2038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335D24F-0B46-7049-BA1D-8240A95BDADD}"/>
              </a:ext>
            </a:extLst>
          </p:cNvPr>
          <p:cNvSpPr txBox="1"/>
          <p:nvPr/>
        </p:nvSpPr>
        <p:spPr>
          <a:xfrm>
            <a:off x="7372354" y="668576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Studens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A7C46B-D445-B798-A8EF-2DDA069D3A06}"/>
              </a:ext>
            </a:extLst>
          </p:cNvPr>
          <p:cNvSpPr txBox="1"/>
          <p:nvPr/>
        </p:nvSpPr>
        <p:spPr>
          <a:xfrm>
            <a:off x="4150954" y="3515423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House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4F0362-7EEC-796C-61A2-419652F58CAB}"/>
              </a:ext>
            </a:extLst>
          </p:cNvPr>
          <p:cNvSpPr/>
          <p:nvPr/>
        </p:nvSpPr>
        <p:spPr>
          <a:xfrm>
            <a:off x="8795267" y="3671095"/>
            <a:ext cx="2038350" cy="300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E7B92C4-D268-EFC3-1A40-1523276620B3}"/>
              </a:ext>
            </a:extLst>
          </p:cNvPr>
          <p:cNvSpPr txBox="1"/>
          <p:nvPr/>
        </p:nvSpPr>
        <p:spPr>
          <a:xfrm>
            <a:off x="8795267" y="4569551"/>
            <a:ext cx="2038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Id_course</a:t>
            </a:r>
            <a:endParaRPr lang="fr-FR" u="sng" dirty="0"/>
          </a:p>
          <a:p>
            <a:r>
              <a:rPr lang="fr-FR" dirty="0" err="1"/>
              <a:t>Course_name</a:t>
            </a:r>
            <a:endParaRPr lang="fr-FR" dirty="0"/>
          </a:p>
          <a:p>
            <a:r>
              <a:rPr lang="fr-FR" u="sng" dirty="0"/>
              <a:t>#Id_students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C313AE4-6C3A-2FD3-037B-0958062DA429}"/>
              </a:ext>
            </a:extLst>
          </p:cNvPr>
          <p:cNvCxnSpPr/>
          <p:nvPr/>
        </p:nvCxnSpPr>
        <p:spPr>
          <a:xfrm>
            <a:off x="8795267" y="4221601"/>
            <a:ext cx="2038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4FEE374-CB6A-B651-491F-498E56EDE263}"/>
              </a:ext>
            </a:extLst>
          </p:cNvPr>
          <p:cNvSpPr txBox="1"/>
          <p:nvPr/>
        </p:nvSpPr>
        <p:spPr>
          <a:xfrm>
            <a:off x="8841141" y="3761682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Registered_courses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FCD648-281F-FB93-2730-69887C60FF26}"/>
              </a:ext>
            </a:extLst>
          </p:cNvPr>
          <p:cNvSpPr/>
          <p:nvPr/>
        </p:nvSpPr>
        <p:spPr>
          <a:xfrm>
            <a:off x="1240388" y="345237"/>
            <a:ext cx="2038350" cy="300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E930C84-0314-ED24-03A5-9E5B62DCE537}"/>
              </a:ext>
            </a:extLst>
          </p:cNvPr>
          <p:cNvSpPr txBox="1"/>
          <p:nvPr/>
        </p:nvSpPr>
        <p:spPr>
          <a:xfrm>
            <a:off x="1267988" y="1157889"/>
            <a:ext cx="2038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Id_prefect</a:t>
            </a:r>
            <a:endParaRPr lang="fr-FR" u="sng" dirty="0"/>
          </a:p>
          <a:p>
            <a:r>
              <a:rPr lang="fr-FR" dirty="0" err="1"/>
              <a:t>Prefect_name</a:t>
            </a:r>
            <a:endParaRPr lang="fr-FR" dirty="0"/>
          </a:p>
          <a:p>
            <a:r>
              <a:rPr lang="fr-FR" u="sng" dirty="0"/>
              <a:t>#House_name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0702DA2-0547-BD1A-B7BB-BE0A728501D9}"/>
              </a:ext>
            </a:extLst>
          </p:cNvPr>
          <p:cNvCxnSpPr/>
          <p:nvPr/>
        </p:nvCxnSpPr>
        <p:spPr>
          <a:xfrm>
            <a:off x="1240388" y="895743"/>
            <a:ext cx="2038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2FA5816-6415-2000-D0ED-C7D903E827F0}"/>
              </a:ext>
            </a:extLst>
          </p:cNvPr>
          <p:cNvSpPr txBox="1"/>
          <p:nvPr/>
        </p:nvSpPr>
        <p:spPr>
          <a:xfrm>
            <a:off x="1762123" y="42862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Prefects</a:t>
            </a:r>
            <a:endParaRPr lang="fr-FR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8BE77E5-9C7B-9111-DB46-2BC7E06CB2CC}"/>
              </a:ext>
            </a:extLst>
          </p:cNvPr>
          <p:cNvCxnSpPr>
            <a:cxnSpLocks/>
          </p:cNvCxnSpPr>
          <p:nvPr/>
        </p:nvCxnSpPr>
        <p:spPr>
          <a:xfrm flipH="1">
            <a:off x="5019869" y="1576873"/>
            <a:ext cx="1782922" cy="185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4100F89-0076-6D39-6DE5-7451F4BA0A37}"/>
              </a:ext>
            </a:extLst>
          </p:cNvPr>
          <p:cNvCxnSpPr>
            <a:cxnSpLocks/>
          </p:cNvCxnSpPr>
          <p:nvPr/>
        </p:nvCxnSpPr>
        <p:spPr>
          <a:xfrm flipH="1" flipV="1">
            <a:off x="3278738" y="2237635"/>
            <a:ext cx="794366" cy="1164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E58ED3D-57D4-09D2-4703-EDDEB5E981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841141" y="2205766"/>
            <a:ext cx="741398" cy="1465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6238B88-737B-E0A8-5B0D-94A602EC789E}"/>
              </a:ext>
            </a:extLst>
          </p:cNvPr>
          <p:cNvSpPr txBox="1"/>
          <p:nvPr/>
        </p:nvSpPr>
        <p:spPr>
          <a:xfrm>
            <a:off x="9211840" y="2444022"/>
            <a:ext cx="59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34D9A56-E726-3B0F-3108-8686174ED133}"/>
              </a:ext>
            </a:extLst>
          </p:cNvPr>
          <p:cNvSpPr txBox="1"/>
          <p:nvPr/>
        </p:nvSpPr>
        <p:spPr>
          <a:xfrm>
            <a:off x="5344688" y="2153914"/>
            <a:ext cx="59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D5FA439-E307-5F2D-DE9E-64699C2014C2}"/>
              </a:ext>
            </a:extLst>
          </p:cNvPr>
          <p:cNvSpPr txBox="1"/>
          <p:nvPr/>
        </p:nvSpPr>
        <p:spPr>
          <a:xfrm>
            <a:off x="3550303" y="2420043"/>
            <a:ext cx="59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1-1</a:t>
            </a:r>
          </a:p>
        </p:txBody>
      </p:sp>
    </p:spTree>
    <p:extLst>
      <p:ext uri="{BB962C8B-B14F-4D97-AF65-F5344CB8AC3E}">
        <p14:creationId xmlns:p14="http://schemas.microsoft.com/office/powerpoint/2010/main" val="15889976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50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Rodgold</dc:creator>
  <cp:lastModifiedBy>Alexandre Rodgold</cp:lastModifiedBy>
  <cp:revision>2</cp:revision>
  <dcterms:created xsi:type="dcterms:W3CDTF">2023-12-05T15:39:02Z</dcterms:created>
  <dcterms:modified xsi:type="dcterms:W3CDTF">2023-12-06T09:50:08Z</dcterms:modified>
</cp:coreProperties>
</file>