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CFC65-2AFE-2425-8D47-1E9D164C0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51E624-F162-83C4-4A44-BF33B23DF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A3F4F-A6C7-81CD-D44D-1C9F3FA7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397A-0CFE-4147-A48A-A47A6D94E80C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CBFFA-88DA-D212-13F3-4BC39071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D968C-7C48-D677-497D-DAC66ABD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EB0D-D8DF-420F-9B14-65DD09F1A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55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BE8DD-7FBF-9659-CB97-B41697FD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45DA4-6554-78AE-702F-8F73EA8EE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B6EC7-F3A3-751C-8A88-937C6BCA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397A-0CFE-4147-A48A-A47A6D94E80C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F46510-4A06-1827-B26A-54711F529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3690F5-7880-3084-F32F-686E5796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EB0D-D8DF-420F-9B14-65DD09F1A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8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9D186A-AF4B-7B93-6B1F-B9590A4C2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997041-DE70-0A17-6EF8-9B261579F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8D4002-360F-EA12-2D08-211090F41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397A-0CFE-4147-A48A-A47A6D94E80C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0EC5-8159-F084-5D7F-757EA3B45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272D3C-5E7E-EBA9-1748-8B59A734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EB0D-D8DF-420F-9B14-65DD09F1A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91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9F14B-F180-5887-B6C8-B23545DC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14B09B-82C2-12BF-0326-5676EAE51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32942-07E6-39D3-9E76-8C1DC2C5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397A-0CFE-4147-A48A-A47A6D94E80C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F727D-25AB-2AE8-1AC1-660618A1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98852-8171-7800-A0BE-A9976E53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EB0D-D8DF-420F-9B14-65DD09F1A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66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8B0F9-253B-40CF-0635-814868AB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381AC1-8E21-9CF2-1AA8-635831B1B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4CE5E0-E330-E6A5-61B1-E61D4FE87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397A-0CFE-4147-A48A-A47A6D94E80C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80025-F361-DB95-AF3B-800678B6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3741F-8E57-FB7C-2725-9907C17E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EB0D-D8DF-420F-9B14-65DD09F1A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7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B1A7B-5015-7BE2-CB1A-2E8F555E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1B2EB-48FA-7511-BCA7-08D79279C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DAEEF2-FBF8-E121-134D-8BF02DC24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B1511B-5AF3-2648-BBC4-D94A6F6BA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397A-0CFE-4147-A48A-A47A6D94E80C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1E216-74BF-D350-7290-402B1E48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87181A-B7B7-0F99-1674-16818683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EB0D-D8DF-420F-9B14-65DD09F1A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92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46E94-E00A-F1F8-A7E5-9D8A6D828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61240D-03DA-192B-C3CD-6010F5054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1B4B64-ED04-ED20-4571-9232532E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BE7BA0-ECF9-2B55-5E8A-41CC87E75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D0FF12-E63C-037F-9156-92350DA00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A259B8-1FD1-7B8B-145B-9061C650D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397A-0CFE-4147-A48A-A47A6D94E80C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EAEDE1-AE24-D0D4-615F-626B98682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F6F14F-0C2C-CA70-DC03-50DDBC2A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EB0D-D8DF-420F-9B14-65DD09F1A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00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B3CA4-C3AD-7DE0-4A0B-653C7854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1930FE-4E80-9E97-39F6-014E5125E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397A-0CFE-4147-A48A-A47A6D94E80C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546A74-4262-0093-42E0-A669CE8B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45C50C-6BBF-DA08-28E6-827F8980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EB0D-D8DF-420F-9B14-65DD09F1A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19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29105C-437E-42B2-33D3-E12DA5DC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397A-0CFE-4147-A48A-A47A6D94E80C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07941F-72D6-6557-1F8F-59129145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3F6FF-EAF6-6D18-E42A-4FC1BF40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EB0D-D8DF-420F-9B14-65DD09F1A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210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8BD8A-97E8-C250-60E1-D7AA75BDF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BC220-2A87-A381-C9A6-7928C189C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1A36F2-B544-2465-07AF-0B9BAC8C0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19D9B3-9894-0708-90B6-E58B0BD1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397A-0CFE-4147-A48A-A47A6D94E80C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F8123A-9EC4-03A6-0306-B014841F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697142-C070-C752-C752-4ECAB0E7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EB0D-D8DF-420F-9B14-65DD09F1A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45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5BACE-E4AD-ADAE-0B71-D725B58B6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F4089C-D3C6-2670-57B2-05E659947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1FCFE0-BA3E-3B11-C8D5-755597745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2C7044-5F08-BDCD-A630-1F4BF2B1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397A-0CFE-4147-A48A-A47A6D94E80C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F3B111-9D3E-8512-BAC2-94C1DD766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74E741-4119-41AB-F840-20A76BB9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EB0D-D8DF-420F-9B14-65DD09F1A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63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90D357-FD3B-CD60-A735-871E183D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6B2E7C-170C-707E-14AF-A654EE4F1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113211-4F3C-B351-1DAC-BB9806E63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F397A-0CFE-4147-A48A-A47A6D94E80C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B032C6-7968-5226-58D6-EC7A24999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4ECB74-BAAC-2641-9D28-CA296A73A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BEB0D-D8DF-420F-9B14-65DD09F1A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4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05224-C6C4-9F15-E88C-1E1EA2CF6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ACC </a:t>
            </a:r>
            <a:r>
              <a:rPr lang="ko-KR" altLang="en-US" dirty="0"/>
              <a:t>소프트웨어 구조설계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4C66C4-2FF3-C65E-392A-C5B232B2E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21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38C8EB-1CED-AB51-0C73-DFE127A41FFE}"/>
              </a:ext>
            </a:extLst>
          </p:cNvPr>
          <p:cNvSpPr/>
          <p:nvPr/>
        </p:nvSpPr>
        <p:spPr>
          <a:xfrm>
            <a:off x="427181" y="3516344"/>
            <a:ext cx="1790079" cy="14568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ACC mode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Sw1</a:t>
            </a:r>
            <a:r>
              <a:rPr lang="ko-KR" altLang="en-US" sz="1000" dirty="0">
                <a:solidFill>
                  <a:schemeClr val="tx1"/>
                </a:solidFill>
              </a:rPr>
              <a:t>을 </a:t>
            </a:r>
            <a:r>
              <a:rPr lang="ko-KR" altLang="en-US" sz="1000" dirty="0" err="1">
                <a:solidFill>
                  <a:schemeClr val="tx1"/>
                </a:solidFill>
              </a:rPr>
              <a:t>누를때마다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ACC off -&gt; standby -&gt; on </a:t>
            </a:r>
            <a:r>
              <a:rPr lang="ko-KR" altLang="en-US" sz="1000" dirty="0">
                <a:solidFill>
                  <a:schemeClr val="tx1"/>
                </a:solidFill>
              </a:rPr>
              <a:t>반복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C07CA6-F592-6F94-3668-CC062DD2443E}"/>
              </a:ext>
            </a:extLst>
          </p:cNvPr>
          <p:cNvSpPr/>
          <p:nvPr/>
        </p:nvSpPr>
        <p:spPr>
          <a:xfrm>
            <a:off x="7341520" y="3524378"/>
            <a:ext cx="1790079" cy="14568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Motor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8FA229-06A2-AFB1-20D5-22743954A05D}"/>
              </a:ext>
            </a:extLst>
          </p:cNvPr>
          <p:cNvSpPr/>
          <p:nvPr/>
        </p:nvSpPr>
        <p:spPr>
          <a:xfrm>
            <a:off x="2795063" y="3516344"/>
            <a:ext cx="1790079" cy="14568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Red_LED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Off -&gt; 1</a:t>
            </a:r>
            <a:r>
              <a:rPr lang="ko-KR" altLang="en-US" sz="1000" dirty="0" err="1">
                <a:solidFill>
                  <a:schemeClr val="tx1"/>
                </a:solidFill>
              </a:rPr>
              <a:t>초주기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Standby -&gt; 0.2</a:t>
            </a:r>
            <a:r>
              <a:rPr lang="ko-KR" altLang="en-US" sz="1000" dirty="0" err="1">
                <a:solidFill>
                  <a:schemeClr val="tx1"/>
                </a:solidFill>
              </a:rPr>
              <a:t>초주기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On -&gt; </a:t>
            </a:r>
            <a:r>
              <a:rPr lang="ko-KR" altLang="en-US" sz="1000" dirty="0">
                <a:solidFill>
                  <a:schemeClr val="tx1"/>
                </a:solidFill>
              </a:rPr>
              <a:t>항상 </a:t>
            </a:r>
            <a:r>
              <a:rPr lang="ko-KR" altLang="en-US" sz="1000" dirty="0" err="1">
                <a:solidFill>
                  <a:schemeClr val="tx1"/>
                </a:solidFill>
              </a:rPr>
              <a:t>켜짐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4C2A8F-CED5-CC3B-5CA7-73E489E763E2}"/>
              </a:ext>
            </a:extLst>
          </p:cNvPr>
          <p:cNvSpPr/>
          <p:nvPr/>
        </p:nvSpPr>
        <p:spPr>
          <a:xfrm>
            <a:off x="5059289" y="3524378"/>
            <a:ext cx="1790079" cy="14568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Blue_LED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초음파 </a:t>
            </a:r>
            <a:r>
              <a:rPr lang="en-US" altLang="ko-KR" sz="1000" dirty="0">
                <a:solidFill>
                  <a:schemeClr val="tx1"/>
                </a:solidFill>
              </a:rPr>
              <a:t>&lt; 50cm -&gt; 0.2</a:t>
            </a:r>
            <a:r>
              <a:rPr lang="ko-KR" altLang="en-US" sz="1000" dirty="0" err="1">
                <a:solidFill>
                  <a:schemeClr val="tx1"/>
                </a:solidFill>
              </a:rPr>
              <a:t>초주기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초음파 </a:t>
            </a:r>
            <a:r>
              <a:rPr lang="en-US" altLang="ko-KR" sz="1000" dirty="0">
                <a:solidFill>
                  <a:schemeClr val="tx1"/>
                </a:solidFill>
              </a:rPr>
              <a:t>&lt;10cm -&gt; </a:t>
            </a:r>
            <a:r>
              <a:rPr lang="ko-KR" altLang="en-US" sz="1000" dirty="0" err="1">
                <a:solidFill>
                  <a:schemeClr val="tx1"/>
                </a:solidFill>
              </a:rPr>
              <a:t>항상켜짐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C425B7-18F4-383C-8726-2153D33E18C8}"/>
              </a:ext>
            </a:extLst>
          </p:cNvPr>
          <p:cNvSpPr/>
          <p:nvPr/>
        </p:nvSpPr>
        <p:spPr>
          <a:xfrm>
            <a:off x="9681897" y="3524378"/>
            <a:ext cx="1790079" cy="14568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RGB_LED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어두우면 </a:t>
            </a:r>
            <a:r>
              <a:rPr lang="en-US" altLang="ko-KR" sz="1000" dirty="0">
                <a:solidFill>
                  <a:schemeClr val="tx1"/>
                </a:solidFill>
              </a:rPr>
              <a:t>on,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밝으면 </a:t>
            </a:r>
            <a:r>
              <a:rPr lang="en-US" altLang="ko-KR" sz="1000" dirty="0">
                <a:solidFill>
                  <a:schemeClr val="tx1"/>
                </a:solidFill>
              </a:rPr>
              <a:t>off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466F46-8C76-347B-4F0C-860EB41EBAAC}"/>
              </a:ext>
            </a:extLst>
          </p:cNvPr>
          <p:cNvSpPr/>
          <p:nvPr/>
        </p:nvSpPr>
        <p:spPr>
          <a:xfrm>
            <a:off x="2904617" y="1056173"/>
            <a:ext cx="6099424" cy="6046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Mega 2560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68C1EC3-2CB1-36E0-C972-746371F664EB}"/>
              </a:ext>
            </a:extLst>
          </p:cNvPr>
          <p:cNvCxnSpPr/>
          <p:nvPr/>
        </p:nvCxnSpPr>
        <p:spPr>
          <a:xfrm flipH="1">
            <a:off x="933061" y="1660849"/>
            <a:ext cx="2080727" cy="1855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2C79152-38D7-47CE-8AFB-CD71A61DA44A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>
            <a:off x="5954329" y="1660849"/>
            <a:ext cx="0" cy="186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FC81365-2574-89D5-4CD3-82D5CD6BB93E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8728714" y="1652813"/>
            <a:ext cx="1848223" cy="187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2C1B808-38A5-F5AD-D986-4A7A9AE5DA5C}"/>
              </a:ext>
            </a:extLst>
          </p:cNvPr>
          <p:cNvSpPr txBox="1"/>
          <p:nvPr/>
        </p:nvSpPr>
        <p:spPr>
          <a:xfrm>
            <a:off x="1322220" y="2342375"/>
            <a:ext cx="481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sw1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78A603-1BF0-A2D9-59C3-0ECB1D685F19}"/>
              </a:ext>
            </a:extLst>
          </p:cNvPr>
          <p:cNvSpPr txBox="1"/>
          <p:nvPr/>
        </p:nvSpPr>
        <p:spPr>
          <a:xfrm>
            <a:off x="2554294" y="2403335"/>
            <a:ext cx="481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sw2</a:t>
            </a:r>
            <a:endParaRPr lang="ko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DBFA84-7F8E-B328-C183-A458D965299F}"/>
              </a:ext>
            </a:extLst>
          </p:cNvPr>
          <p:cNvSpPr txBox="1"/>
          <p:nvPr/>
        </p:nvSpPr>
        <p:spPr>
          <a:xfrm>
            <a:off x="9681897" y="2096154"/>
            <a:ext cx="978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Light_register</a:t>
            </a:r>
            <a:endParaRPr lang="ko-KR" altLang="en-US" sz="1000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08E25B20-049E-46DC-448B-DCE37F491A54}"/>
              </a:ext>
            </a:extLst>
          </p:cNvPr>
          <p:cNvCxnSpPr>
            <a:stCxn id="7" idx="2"/>
            <a:endCxn id="3" idx="2"/>
          </p:cNvCxnSpPr>
          <p:nvPr/>
        </p:nvCxnSpPr>
        <p:spPr>
          <a:xfrm rot="16200000" flipH="1">
            <a:off x="2506162" y="3789275"/>
            <a:ext cx="12700" cy="236788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A4B4D00-0F6C-9738-087B-4E5BB569544B}"/>
              </a:ext>
            </a:extLst>
          </p:cNvPr>
          <p:cNvCxnSpPr/>
          <p:nvPr/>
        </p:nvCxnSpPr>
        <p:spPr>
          <a:xfrm flipH="1">
            <a:off x="1358420" y="1652813"/>
            <a:ext cx="2080727" cy="1855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7F896D4A-8833-9D9D-C5CC-804E57FCD45E}"/>
              </a:ext>
            </a:extLst>
          </p:cNvPr>
          <p:cNvCxnSpPr>
            <a:cxnSpLocks/>
            <a:stCxn id="7" idx="2"/>
            <a:endCxn id="4" idx="2"/>
          </p:cNvCxnSpPr>
          <p:nvPr/>
        </p:nvCxnSpPr>
        <p:spPr>
          <a:xfrm rot="16200000" flipH="1">
            <a:off x="3634258" y="2661179"/>
            <a:ext cx="8034" cy="4632108"/>
          </a:xfrm>
          <a:prstGeom prst="bentConnector3">
            <a:avLst>
              <a:gd name="adj1" fmla="val 29454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263BB8B-08B0-0891-29C2-70C83C137922}"/>
              </a:ext>
            </a:extLst>
          </p:cNvPr>
          <p:cNvCxnSpPr>
            <a:cxnSpLocks/>
          </p:cNvCxnSpPr>
          <p:nvPr/>
        </p:nvCxnSpPr>
        <p:spPr>
          <a:xfrm>
            <a:off x="6506856" y="1652813"/>
            <a:ext cx="1848223" cy="187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3C1F875-3E80-7E70-6C00-FF4EFD7472CB}"/>
              </a:ext>
            </a:extLst>
          </p:cNvPr>
          <p:cNvSpPr txBox="1"/>
          <p:nvPr/>
        </p:nvSpPr>
        <p:spPr>
          <a:xfrm>
            <a:off x="7323517" y="2096154"/>
            <a:ext cx="1218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Variable_register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2D32F-A9E8-6E9C-FFC8-4A082963B412}"/>
              </a:ext>
            </a:extLst>
          </p:cNvPr>
          <p:cNvSpPr txBox="1"/>
          <p:nvPr/>
        </p:nvSpPr>
        <p:spPr>
          <a:xfrm>
            <a:off x="4398667" y="5241732"/>
            <a:ext cx="660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Acc mode</a:t>
            </a:r>
            <a:endParaRPr lang="ko-KR" altLang="en-US" sz="10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4DEDBE2A-4BC5-2ACB-7883-A298EE1A772B}"/>
              </a:ext>
            </a:extLst>
          </p:cNvPr>
          <p:cNvCxnSpPr>
            <a:cxnSpLocks/>
            <a:stCxn id="7" idx="2"/>
            <a:endCxn id="2" idx="2"/>
          </p:cNvCxnSpPr>
          <p:nvPr/>
        </p:nvCxnSpPr>
        <p:spPr>
          <a:xfrm rot="16200000" flipH="1">
            <a:off x="4775373" y="1520063"/>
            <a:ext cx="8034" cy="6914339"/>
          </a:xfrm>
          <a:prstGeom prst="bentConnector3">
            <a:avLst>
              <a:gd name="adj1" fmla="val 29454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020FDAFD-9BF2-8761-4C14-F3992EDD826E}"/>
              </a:ext>
            </a:extLst>
          </p:cNvPr>
          <p:cNvCxnSpPr>
            <a:cxnSpLocks/>
            <a:stCxn id="7" idx="2"/>
            <a:endCxn id="5" idx="2"/>
          </p:cNvCxnSpPr>
          <p:nvPr/>
        </p:nvCxnSpPr>
        <p:spPr>
          <a:xfrm rot="16200000" flipH="1">
            <a:off x="5945562" y="349875"/>
            <a:ext cx="8034" cy="9254716"/>
          </a:xfrm>
          <a:prstGeom prst="bentConnector3">
            <a:avLst>
              <a:gd name="adj1" fmla="val 29454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E8F3DF4-1FC6-F27A-736D-B306628EB296}"/>
              </a:ext>
            </a:extLst>
          </p:cNvPr>
          <p:cNvSpPr txBox="1"/>
          <p:nvPr/>
        </p:nvSpPr>
        <p:spPr>
          <a:xfrm>
            <a:off x="5111730" y="2219264"/>
            <a:ext cx="1218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UltraSonic</a:t>
            </a:r>
            <a:endParaRPr lang="ko-KR" altLang="en-US" sz="10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AFD0CB5-8A45-CF3F-00A7-D0F6E6826712}"/>
              </a:ext>
            </a:extLst>
          </p:cNvPr>
          <p:cNvCxnSpPr>
            <a:cxnSpLocks/>
          </p:cNvCxnSpPr>
          <p:nvPr/>
        </p:nvCxnSpPr>
        <p:spPr>
          <a:xfrm>
            <a:off x="6306750" y="1669327"/>
            <a:ext cx="1307030" cy="1838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3FE3A48-6034-1673-E235-07379DBB763D}"/>
              </a:ext>
            </a:extLst>
          </p:cNvPr>
          <p:cNvSpPr txBox="1"/>
          <p:nvPr/>
        </p:nvSpPr>
        <p:spPr>
          <a:xfrm>
            <a:off x="6223307" y="2617565"/>
            <a:ext cx="1218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UltraSonic</a:t>
            </a:r>
            <a:endParaRPr lang="ko-KR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413E2B-C089-595A-C839-8484E8589F25}"/>
              </a:ext>
            </a:extLst>
          </p:cNvPr>
          <p:cNvSpPr txBox="1"/>
          <p:nvPr/>
        </p:nvSpPr>
        <p:spPr>
          <a:xfrm>
            <a:off x="6624783" y="5662037"/>
            <a:ext cx="1372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Decrease / Stop</a:t>
            </a:r>
          </a:p>
          <a:p>
            <a:r>
              <a:rPr lang="en-US" altLang="ko-KR" sz="1000" dirty="0"/>
              <a:t>mode</a:t>
            </a:r>
            <a:endParaRPr lang="ko-KR" altLang="en-US" sz="1000" dirty="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6AB3817C-5276-32F4-FD7A-792AB6C01079}"/>
              </a:ext>
            </a:extLst>
          </p:cNvPr>
          <p:cNvCxnSpPr>
            <a:endCxn id="2" idx="2"/>
          </p:cNvCxnSpPr>
          <p:nvPr/>
        </p:nvCxnSpPr>
        <p:spPr>
          <a:xfrm>
            <a:off x="6385560" y="4966866"/>
            <a:ext cx="1851000" cy="14384"/>
          </a:xfrm>
          <a:prstGeom prst="bentConnector4">
            <a:avLst>
              <a:gd name="adj1" fmla="val -524"/>
              <a:gd name="adj2" fmla="val 4549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98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71</Words>
  <Application>Microsoft Office PowerPoint</Application>
  <PresentationFormat>와이드스크린</PresentationFormat>
  <Paragraphs>29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ACC 소프트웨어 구조설계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성준 장</dc:creator>
  <cp:lastModifiedBy>성준 장</cp:lastModifiedBy>
  <cp:revision>22</cp:revision>
  <dcterms:created xsi:type="dcterms:W3CDTF">2024-02-02T00:14:48Z</dcterms:created>
  <dcterms:modified xsi:type="dcterms:W3CDTF">2024-02-05T06:32:26Z</dcterms:modified>
</cp:coreProperties>
</file>