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8" r:id="rId2"/>
  </p:sldMasterIdLst>
  <p:sldIdLst>
    <p:sldId id="256" r:id="rId3"/>
    <p:sldId id="257" r:id="rId4"/>
    <p:sldId id="258" r:id="rId5"/>
    <p:sldId id="264" r:id="rId6"/>
    <p:sldId id="259" r:id="rId7"/>
    <p:sldId id="281" r:id="rId8"/>
    <p:sldId id="274" r:id="rId9"/>
    <p:sldId id="260" r:id="rId10"/>
    <p:sldId id="267" r:id="rId11"/>
    <p:sldId id="275" r:id="rId12"/>
    <p:sldId id="261" r:id="rId13"/>
    <p:sldId id="277" r:id="rId14"/>
    <p:sldId id="278" r:id="rId15"/>
    <p:sldId id="270" r:id="rId16"/>
    <p:sldId id="268" r:id="rId17"/>
    <p:sldId id="271" r:id="rId18"/>
    <p:sldId id="272" r:id="rId19"/>
    <p:sldId id="279" r:id="rId20"/>
    <p:sldId id="280" r:id="rId21"/>
    <p:sldId id="26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8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74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5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0431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2177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12558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26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3977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34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1704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52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364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81251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4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3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26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4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0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0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0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8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DE81948-B05A-426C-81C8-F1DD157DE57B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A5C256E-4E5E-4D5A-9083-6A9CAE1F6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29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277E-3D37-F507-F47C-0E42273C9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ACC</a:t>
            </a:r>
            <a:r>
              <a:rPr lang="ko-KR" altLang="en-US"/>
              <a:t> 기능 구현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7FF445-8987-3637-BF8D-D00B53DC8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장성준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39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83825-FAAD-DEA4-1859-7858C584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상세설계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FB13C1D-FE95-BFAB-BD77-A7E44A50360E}"/>
              </a:ext>
            </a:extLst>
          </p:cNvPr>
          <p:cNvSpPr txBox="1">
            <a:spLocks/>
          </p:cNvSpPr>
          <p:nvPr/>
        </p:nvSpPr>
        <p:spPr>
          <a:xfrm>
            <a:off x="1201994" y="1548254"/>
            <a:ext cx="10515600" cy="427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부저</a:t>
            </a:r>
            <a:r>
              <a:rPr lang="ko-KR" altLang="en-US" dirty="0"/>
              <a:t> 순서도                                                    </a:t>
            </a:r>
            <a:r>
              <a:rPr lang="en-US" altLang="ko-KR" dirty="0"/>
              <a:t>RBG_LED</a:t>
            </a:r>
            <a:r>
              <a:rPr lang="ko-KR" altLang="en-US" dirty="0"/>
              <a:t> 순서도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AA82527-2796-E425-1900-C50317F14711}"/>
              </a:ext>
            </a:extLst>
          </p:cNvPr>
          <p:cNvSpPr/>
          <p:nvPr/>
        </p:nvSpPr>
        <p:spPr>
          <a:xfrm>
            <a:off x="1201994" y="2401842"/>
            <a:ext cx="1570383" cy="20955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31E263A3-CB4D-3932-C820-8644C3DFAC7E}"/>
              </a:ext>
            </a:extLst>
          </p:cNvPr>
          <p:cNvSpPr/>
          <p:nvPr/>
        </p:nvSpPr>
        <p:spPr>
          <a:xfrm>
            <a:off x="1329547" y="3039231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3CB63C-F931-B042-BE5B-8D1010C6A6C3}"/>
              </a:ext>
            </a:extLst>
          </p:cNvPr>
          <p:cNvSpPr/>
          <p:nvPr/>
        </p:nvSpPr>
        <p:spPr>
          <a:xfrm>
            <a:off x="3238525" y="3042606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Buzzer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83CD6384-4301-0576-0C0F-EA71570230A8}"/>
              </a:ext>
            </a:extLst>
          </p:cNvPr>
          <p:cNvSpPr/>
          <p:nvPr/>
        </p:nvSpPr>
        <p:spPr>
          <a:xfrm>
            <a:off x="1329547" y="4111616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&lt;10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B2AB6734-5BE5-F7B9-E6F8-CABEC1EAB9CA}"/>
              </a:ext>
            </a:extLst>
          </p:cNvPr>
          <p:cNvSpPr/>
          <p:nvPr/>
        </p:nvSpPr>
        <p:spPr>
          <a:xfrm>
            <a:off x="1332905" y="5178816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&lt;50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F332C33-484E-A438-948C-B70FFCCF984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644826" y="3297773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0789E44-6E54-BB2E-4A9D-4E6ADCBB284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987186" y="2611392"/>
            <a:ext cx="1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21EB833-9CA8-6139-E039-91EC627DF0FF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2822757" y="2029247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0B267C7-CDF6-3040-1703-33E562D8882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987187" y="3559383"/>
            <a:ext cx="0" cy="55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697715-C6F7-E876-2DEC-C2AD17A81B9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987187" y="4631768"/>
            <a:ext cx="3358" cy="54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CC3C1C6-F490-E997-FA3B-7ABB1AC8709E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rot="5400000" flipH="1" flipV="1">
            <a:off x="2011526" y="3276791"/>
            <a:ext cx="2401195" cy="2443159"/>
          </a:xfrm>
          <a:prstGeom prst="bentConnector4">
            <a:avLst>
              <a:gd name="adj1" fmla="val -9520"/>
              <a:gd name="adj2" fmla="val 109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4F4809-79BC-BECE-425B-57B9EEE05BDC}"/>
              </a:ext>
            </a:extLst>
          </p:cNvPr>
          <p:cNvSpPr/>
          <p:nvPr/>
        </p:nvSpPr>
        <p:spPr>
          <a:xfrm>
            <a:off x="3238525" y="4106361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Buzzer on/off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(0.2sec period)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2BE8289-5E15-7A49-3782-89C80B7422B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644826" y="4361528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D9DF8D4-3E62-3F22-0ACF-AF28F2581E32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2822757" y="3093002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DE1019-1910-EAF6-DAF6-1BAB7F9414FF}"/>
              </a:ext>
            </a:extLst>
          </p:cNvPr>
          <p:cNvSpPr/>
          <p:nvPr/>
        </p:nvSpPr>
        <p:spPr>
          <a:xfrm>
            <a:off x="3238525" y="5170042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Blue LED on/off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(1sec period)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F9A0871-7E88-199B-3C9B-60C88A4563C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644826" y="5425209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1F9AB6E-BC30-90F1-E099-9080F1F43DD9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V="1">
            <a:off x="2822757" y="4156683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BB34AB-1623-0CC6-4FB4-56F6664290F6}"/>
              </a:ext>
            </a:extLst>
          </p:cNvPr>
          <p:cNvSpPr txBox="1"/>
          <p:nvPr/>
        </p:nvSpPr>
        <p:spPr>
          <a:xfrm>
            <a:off x="1583325" y="5808797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7C8913-59DB-D789-AAFA-A8AFED84CEAF}"/>
              </a:ext>
            </a:extLst>
          </p:cNvPr>
          <p:cNvSpPr txBox="1"/>
          <p:nvPr/>
        </p:nvSpPr>
        <p:spPr>
          <a:xfrm>
            <a:off x="2521162" y="5461521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B12C90-B2A2-F89D-F0E8-498C87BC8F4B}"/>
              </a:ext>
            </a:extLst>
          </p:cNvPr>
          <p:cNvSpPr txBox="1"/>
          <p:nvPr/>
        </p:nvSpPr>
        <p:spPr>
          <a:xfrm>
            <a:off x="2462361" y="4384497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C2D4B1-2EFD-1C3D-D189-61D6FA5FCE4F}"/>
              </a:ext>
            </a:extLst>
          </p:cNvPr>
          <p:cNvSpPr txBox="1"/>
          <p:nvPr/>
        </p:nvSpPr>
        <p:spPr>
          <a:xfrm>
            <a:off x="2529838" y="3375842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00CFE6-F6DC-6C64-9C02-EF234DE74C81}"/>
              </a:ext>
            </a:extLst>
          </p:cNvPr>
          <p:cNvSpPr txBox="1"/>
          <p:nvPr/>
        </p:nvSpPr>
        <p:spPr>
          <a:xfrm>
            <a:off x="1559211" y="4638695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7B3634-3ABC-7581-EBED-0B3104EB9AF7}"/>
              </a:ext>
            </a:extLst>
          </p:cNvPr>
          <p:cNvSpPr txBox="1"/>
          <p:nvPr/>
        </p:nvSpPr>
        <p:spPr>
          <a:xfrm>
            <a:off x="1541137" y="3552940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714C767-E67E-9B10-9B1E-095B4FA339CE}"/>
              </a:ext>
            </a:extLst>
          </p:cNvPr>
          <p:cNvSpPr/>
          <p:nvPr/>
        </p:nvSpPr>
        <p:spPr>
          <a:xfrm>
            <a:off x="6807651" y="2333262"/>
            <a:ext cx="1570383" cy="20955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42C68225-5683-D24E-97BC-C339BE701B9D}"/>
              </a:ext>
            </a:extLst>
          </p:cNvPr>
          <p:cNvSpPr/>
          <p:nvPr/>
        </p:nvSpPr>
        <p:spPr>
          <a:xfrm>
            <a:off x="6935204" y="2970651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739BDD-E897-716D-D453-F692BF9E425F}"/>
              </a:ext>
            </a:extLst>
          </p:cNvPr>
          <p:cNvSpPr/>
          <p:nvPr/>
        </p:nvSpPr>
        <p:spPr>
          <a:xfrm>
            <a:off x="8844182" y="2974026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RGB_LED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84DAB609-A75A-C0D0-3B66-AE643D329689}"/>
              </a:ext>
            </a:extLst>
          </p:cNvPr>
          <p:cNvSpPr/>
          <p:nvPr/>
        </p:nvSpPr>
        <p:spPr>
          <a:xfrm>
            <a:off x="6935204" y="4043036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Bright &lt; 500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5D1251-579E-902F-86B1-212608199607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8250483" y="3229193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4EBC5BC-1942-DB74-F6A1-536940D63A90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592843" y="2542812"/>
            <a:ext cx="1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0C319E4-1B95-0E99-B1DD-FA50E51ECA01}"/>
              </a:ext>
            </a:extLst>
          </p:cNvPr>
          <p:cNvCxnSpPr>
            <a:stCxn id="29" idx="0"/>
          </p:cNvCxnSpPr>
          <p:nvPr/>
        </p:nvCxnSpPr>
        <p:spPr>
          <a:xfrm rot="16200000" flipV="1">
            <a:off x="8428414" y="1960667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75E4BD3-1103-63D7-B326-7E90DC9A6AE1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7592844" y="3490803"/>
            <a:ext cx="0" cy="55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00B49507-3A81-3127-D50F-768F19B68826}"/>
              </a:ext>
            </a:extLst>
          </p:cNvPr>
          <p:cNvCxnSpPr>
            <a:cxnSpLocks/>
            <a:stCxn id="30" idx="2"/>
            <a:endCxn id="29" idx="3"/>
          </p:cNvCxnSpPr>
          <p:nvPr/>
        </p:nvCxnSpPr>
        <p:spPr>
          <a:xfrm rot="5400000" flipH="1" flipV="1">
            <a:off x="8149104" y="2672932"/>
            <a:ext cx="1333995" cy="2446517"/>
          </a:xfrm>
          <a:prstGeom prst="bentConnector4">
            <a:avLst>
              <a:gd name="adj1" fmla="val -17136"/>
              <a:gd name="adj2" fmla="val 1093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6DBD79-464F-0343-0C9D-FF0151CF7C32}"/>
              </a:ext>
            </a:extLst>
          </p:cNvPr>
          <p:cNvSpPr/>
          <p:nvPr/>
        </p:nvSpPr>
        <p:spPr>
          <a:xfrm>
            <a:off x="8844182" y="4037781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RGB_LED=Bright*0.25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BBE44A-F5A9-DF36-D446-DD3B7C1C0251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8250483" y="4292948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35E5674-7C0D-BFEC-4C67-218173865B90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8428414" y="3024422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30617C-FED3-D2E4-ADBB-84576A9D09DF}"/>
              </a:ext>
            </a:extLst>
          </p:cNvPr>
          <p:cNvSpPr txBox="1"/>
          <p:nvPr/>
        </p:nvSpPr>
        <p:spPr>
          <a:xfrm>
            <a:off x="8068018" y="4315917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82FA70-8655-E217-8799-D74CBF413ED3}"/>
              </a:ext>
            </a:extLst>
          </p:cNvPr>
          <p:cNvSpPr txBox="1"/>
          <p:nvPr/>
        </p:nvSpPr>
        <p:spPr>
          <a:xfrm>
            <a:off x="8135495" y="3307262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6BB577-F91A-002F-0732-9843EEF39831}"/>
              </a:ext>
            </a:extLst>
          </p:cNvPr>
          <p:cNvSpPr txBox="1"/>
          <p:nvPr/>
        </p:nvSpPr>
        <p:spPr>
          <a:xfrm>
            <a:off x="7228490" y="4815173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EB91C4-F774-098C-0FAC-8837A4B0D0D5}"/>
              </a:ext>
            </a:extLst>
          </p:cNvPr>
          <p:cNvSpPr txBox="1"/>
          <p:nvPr/>
        </p:nvSpPr>
        <p:spPr>
          <a:xfrm>
            <a:off x="7146794" y="3484360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3523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DB084-1A08-1C48-63A3-490C03AA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-</a:t>
            </a:r>
            <a:r>
              <a:rPr lang="ko-KR" altLang="en-US" dirty="0"/>
              <a:t>전체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9A2BC7-47F6-1186-32D5-B27CEF14E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10" y="1877501"/>
            <a:ext cx="6184780" cy="45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9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86ED-A773-2BD1-1BFF-38F21AA1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-</a:t>
            </a:r>
            <a:r>
              <a:rPr lang="ko-KR" altLang="en-US" dirty="0"/>
              <a:t>내부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01F120-99C0-2A0A-BE67-B27967CD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502" y="1818526"/>
            <a:ext cx="7678995" cy="452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84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775EB-B3CD-F2FB-5CC1-DA9C14F3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-ACC</a:t>
            </a:r>
            <a:r>
              <a:rPr lang="ko-KR" altLang="en-US" dirty="0"/>
              <a:t>모드 변경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459C6D-790B-05C2-FD43-92B304DCA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621" y="1822435"/>
            <a:ext cx="9426757" cy="4008467"/>
          </a:xfrm>
        </p:spPr>
      </p:pic>
    </p:spTree>
    <p:extLst>
      <p:ext uri="{BB962C8B-B14F-4D97-AF65-F5344CB8AC3E}">
        <p14:creationId xmlns:p14="http://schemas.microsoft.com/office/powerpoint/2010/main" val="272445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DB084-1A08-1C48-63A3-490C03AA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-flow</a:t>
            </a:r>
            <a:r>
              <a:rPr lang="ko-KR" altLang="en-US" dirty="0"/>
              <a:t>차트 내부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2663BC-7DB2-44B2-DD59-4CEF46A8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537" y="1483918"/>
            <a:ext cx="7181250" cy="52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1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DB084-1A08-1C48-63A3-490C03AA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-</a:t>
            </a:r>
            <a:r>
              <a:rPr lang="ko-KR" altLang="en-US" dirty="0"/>
              <a:t>모터 속도 제어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68E99A-1B22-FD7F-3772-CAC75D51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36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DB084-1A08-1C48-63A3-490C03AA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-flow</a:t>
            </a:r>
            <a:r>
              <a:rPr lang="ko-KR" altLang="en-US" dirty="0"/>
              <a:t>차트 내부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BC0953-422C-65A4-CBCC-0C8E0977D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082" y="1489241"/>
            <a:ext cx="6312415" cy="53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2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DB084-1A08-1C48-63A3-490C03AA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-</a:t>
            </a:r>
            <a:r>
              <a:rPr lang="ko-KR" altLang="en-US" dirty="0"/>
              <a:t>감속</a:t>
            </a:r>
            <a:r>
              <a:rPr lang="en-US" altLang="ko-KR" dirty="0"/>
              <a:t>, </a:t>
            </a:r>
            <a:r>
              <a:rPr lang="ko-KR" altLang="en-US" dirty="0"/>
              <a:t>정지모드 청색 </a:t>
            </a:r>
            <a:r>
              <a:rPr lang="en-US" altLang="ko-KR" dirty="0"/>
              <a:t>LED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113728-749B-4E88-778A-7E4C9927E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244"/>
            <a:ext cx="12192000" cy="495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3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DB084-1A08-1C48-63A3-490C03AA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-</a:t>
            </a:r>
            <a:r>
              <a:rPr lang="ko-KR" altLang="en-US" dirty="0"/>
              <a:t>거리에 따른 </a:t>
            </a:r>
            <a:r>
              <a:rPr lang="ko-KR" altLang="en-US" dirty="0" err="1"/>
              <a:t>부저</a:t>
            </a:r>
            <a:r>
              <a:rPr lang="ko-KR" altLang="en-US" dirty="0"/>
              <a:t> 제어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375B70-FD83-9651-FE46-4D667E9A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637"/>
            <a:ext cx="12192000" cy="496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28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DB084-1A08-1C48-63A3-490C03AA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구현</a:t>
            </a:r>
            <a:r>
              <a:rPr lang="en-US" altLang="ko-KR" dirty="0"/>
              <a:t>-</a:t>
            </a:r>
            <a:r>
              <a:rPr lang="ko-KR" altLang="en-US" dirty="0"/>
              <a:t>밝기에 따른 </a:t>
            </a:r>
            <a:r>
              <a:rPr lang="en-US" altLang="ko-KR" dirty="0"/>
              <a:t>RGB_LED </a:t>
            </a:r>
            <a:r>
              <a:rPr lang="ko-KR" altLang="en-US" dirty="0"/>
              <a:t>제어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E93247-1FB6-5389-1B4E-9B633B3CE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513"/>
            <a:ext cx="12192000" cy="49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8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140EA-58C0-6AB7-8129-FEC69EDC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F4F3B-4266-D5B9-97BA-1EC9B17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 명세서</a:t>
            </a:r>
            <a:endParaRPr lang="en-US" altLang="ko-KR" dirty="0"/>
          </a:p>
          <a:p>
            <a:r>
              <a:rPr lang="ko-KR" altLang="en-US" dirty="0"/>
              <a:t>하드웨어 구조설계</a:t>
            </a:r>
            <a:endParaRPr lang="en-US" altLang="ko-KR" dirty="0"/>
          </a:p>
          <a:p>
            <a:r>
              <a:rPr lang="ko-KR" altLang="en-US" dirty="0"/>
              <a:t>소프트웨어 구조설계</a:t>
            </a:r>
            <a:endParaRPr lang="en-US" altLang="ko-KR" dirty="0"/>
          </a:p>
          <a:p>
            <a:r>
              <a:rPr lang="ko-KR" altLang="en-US" dirty="0"/>
              <a:t>시스템 입출력</a:t>
            </a:r>
            <a:endParaRPr lang="en-US" altLang="ko-KR" dirty="0"/>
          </a:p>
          <a:p>
            <a:r>
              <a:rPr lang="ko-KR" altLang="en-US" dirty="0"/>
              <a:t>상세설계</a:t>
            </a:r>
            <a:endParaRPr lang="en-US" altLang="ko-KR" dirty="0"/>
          </a:p>
          <a:p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148189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03634-31AF-A1C7-28CB-F698E39A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9A19E5-1FDC-DC0E-34F6-DB8E44988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9988"/>
            <a:ext cx="12192000" cy="28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64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03634-31AF-A1C7-28CB-F698E39A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F6D329-F548-17AE-2B03-4150DD9E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1248"/>
            <a:ext cx="12192000" cy="339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6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72780-DA40-CE1A-9181-869814D7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요구사항 명세서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06BD76-3758-911F-7FC8-738AB33C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46" y="2041471"/>
            <a:ext cx="9464860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7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72780-DA40-CE1A-9181-869814D7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요구사항 명세서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801A64-D1AC-47A4-6D5A-E009ABCD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90" y="1987656"/>
            <a:ext cx="9449619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4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3892E-C352-CF0E-C398-00EF104C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구조설계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B38F7F-4077-FA0D-2EB7-8AC84E61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34" y="1690688"/>
            <a:ext cx="8900931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8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CBCC1-8267-61BA-4F06-758FB8FA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구조설계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D230DF1-CCC7-5624-1AFF-CFA88516D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398" y="1075747"/>
            <a:ext cx="10993149" cy="5203708"/>
          </a:xfrm>
        </p:spPr>
      </p:pic>
    </p:spTree>
    <p:extLst>
      <p:ext uri="{BB962C8B-B14F-4D97-AF65-F5344CB8AC3E}">
        <p14:creationId xmlns:p14="http://schemas.microsoft.com/office/powerpoint/2010/main" val="150446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1F00A-168B-9865-ACD7-A20F5E86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입출력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C591C5-30DA-995C-B6E0-8DAB7A14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381" y="2012303"/>
            <a:ext cx="7124069" cy="355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7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B6E6A-C8DB-4AEE-5894-B6A0D7A2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상세설계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8FD3E0-A1DE-D597-CFE9-7B1EC011AF8D}"/>
              </a:ext>
            </a:extLst>
          </p:cNvPr>
          <p:cNvSpPr/>
          <p:nvPr/>
        </p:nvSpPr>
        <p:spPr>
          <a:xfrm>
            <a:off x="734428" y="2341576"/>
            <a:ext cx="1570383" cy="20955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14A701-6535-27FD-D345-4096FA92B190}"/>
              </a:ext>
            </a:extLst>
          </p:cNvPr>
          <p:cNvSpPr/>
          <p:nvPr/>
        </p:nvSpPr>
        <p:spPr>
          <a:xfrm>
            <a:off x="989533" y="3101900"/>
            <a:ext cx="1060173" cy="3263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9E368F9D-74DB-466E-995A-6941484A7D3C}"/>
              </a:ext>
            </a:extLst>
          </p:cNvPr>
          <p:cNvSpPr/>
          <p:nvPr/>
        </p:nvSpPr>
        <p:spPr>
          <a:xfrm>
            <a:off x="2304811" y="3001692"/>
            <a:ext cx="1060173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Sw1 push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A57149-9084-5902-FAB5-D57667F85C6C}"/>
              </a:ext>
            </a:extLst>
          </p:cNvPr>
          <p:cNvSpPr/>
          <p:nvPr/>
        </p:nvSpPr>
        <p:spPr>
          <a:xfrm>
            <a:off x="2304811" y="3802689"/>
            <a:ext cx="1060173" cy="2770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standby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7A3AC6-6508-202A-0976-833FBC085925}"/>
              </a:ext>
            </a:extLst>
          </p:cNvPr>
          <p:cNvSpPr/>
          <p:nvPr/>
        </p:nvSpPr>
        <p:spPr>
          <a:xfrm>
            <a:off x="989532" y="5191374"/>
            <a:ext cx="1060173" cy="3263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94B27876-8EA5-1275-3146-197EC2233AD1}"/>
              </a:ext>
            </a:extLst>
          </p:cNvPr>
          <p:cNvSpPr/>
          <p:nvPr/>
        </p:nvSpPr>
        <p:spPr>
          <a:xfrm>
            <a:off x="989530" y="5793245"/>
            <a:ext cx="1060173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Sw2 push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9E1EB583-DD19-8F56-0E24-C8AA6274FED1}"/>
              </a:ext>
            </a:extLst>
          </p:cNvPr>
          <p:cNvSpPr/>
          <p:nvPr/>
        </p:nvSpPr>
        <p:spPr>
          <a:xfrm>
            <a:off x="989531" y="4448019"/>
            <a:ext cx="1060173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Sw1 push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73E06FB-7ACA-6CCB-9857-8DB37A7B2FC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49706" y="3261768"/>
            <a:ext cx="255105" cy="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D5A10A-35F9-53AB-BFB8-52949CA5404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834898" y="3521844"/>
            <a:ext cx="0" cy="28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2C86CA2-9414-A4BE-1850-80112FCC884E}"/>
              </a:ext>
            </a:extLst>
          </p:cNvPr>
          <p:cNvCxnSpPr>
            <a:cxnSpLocks/>
            <a:stCxn id="7" idx="1"/>
            <a:endCxn id="18" idx="3"/>
          </p:cNvCxnSpPr>
          <p:nvPr/>
        </p:nvCxnSpPr>
        <p:spPr>
          <a:xfrm flipH="1" flipV="1">
            <a:off x="2049706" y="3938127"/>
            <a:ext cx="255105" cy="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3B3CECF-F0F0-2780-8A71-773A7FB225D5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1519618" y="4968171"/>
            <a:ext cx="1" cy="22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145047-7ECE-9227-B597-0626727C54A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519617" y="5517709"/>
            <a:ext cx="2" cy="27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9D5EFEA-3434-1039-5EE0-162DB406C3A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519620" y="2551126"/>
            <a:ext cx="0" cy="55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DC8050B-381D-A965-4445-B8F8A1337360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2035003" y="2201797"/>
            <a:ext cx="284511" cy="1315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69BF9B90-89E3-6C5B-A142-D3780DC17F48}"/>
              </a:ext>
            </a:extLst>
          </p:cNvPr>
          <p:cNvSpPr/>
          <p:nvPr/>
        </p:nvSpPr>
        <p:spPr>
          <a:xfrm>
            <a:off x="989533" y="3678051"/>
            <a:ext cx="1060173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Sw2 push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28543BE-798F-9A15-D2A5-CD44975D0C15}"/>
              </a:ext>
            </a:extLst>
          </p:cNvPr>
          <p:cNvCxnSpPr>
            <a:cxnSpLocks/>
            <a:stCxn id="18" idx="1"/>
            <a:endCxn id="5" idx="1"/>
          </p:cNvCxnSpPr>
          <p:nvPr/>
        </p:nvCxnSpPr>
        <p:spPr>
          <a:xfrm rot="10800000">
            <a:off x="989533" y="3265069"/>
            <a:ext cx="12700" cy="67305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19891B-421A-6F89-7F69-CE0A618BDCB3}"/>
              </a:ext>
            </a:extLst>
          </p:cNvPr>
          <p:cNvCxnSpPr>
            <a:cxnSpLocks/>
            <a:stCxn id="18" idx="2"/>
            <a:endCxn id="10" idx="0"/>
          </p:cNvCxnSpPr>
          <p:nvPr/>
        </p:nvCxnSpPr>
        <p:spPr>
          <a:xfrm flipH="1">
            <a:off x="1519618" y="4198203"/>
            <a:ext cx="2" cy="24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FC01731-822F-A2ED-B1D3-A3F9DD42D06C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V="1">
            <a:off x="2049704" y="4079754"/>
            <a:ext cx="785194" cy="628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E233F2A0-9BC1-F9EE-FF91-2EC15F5C117A}"/>
              </a:ext>
            </a:extLst>
          </p:cNvPr>
          <p:cNvSpPr/>
          <p:nvPr/>
        </p:nvSpPr>
        <p:spPr>
          <a:xfrm>
            <a:off x="2366928" y="5790814"/>
            <a:ext cx="1060173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Sw1 push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E82AA6-B9EE-F95A-1609-42691A95AD16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2049703" y="6050890"/>
            <a:ext cx="317225" cy="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A90D934-671E-A340-07D4-AB0E4B61C8C6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>
            <a:off x="-45411" y="4748370"/>
            <a:ext cx="2386421" cy="743635"/>
          </a:xfrm>
          <a:prstGeom prst="bentConnector3">
            <a:avLst>
              <a:gd name="adj1" fmla="val -95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6FE296D-37D5-7E71-B821-05229CC07A4D}"/>
              </a:ext>
            </a:extLst>
          </p:cNvPr>
          <p:cNvCxnSpPr>
            <a:cxnSpLocks/>
            <a:stCxn id="22" idx="2"/>
          </p:cNvCxnSpPr>
          <p:nvPr/>
        </p:nvCxnSpPr>
        <p:spPr>
          <a:xfrm rot="5400000">
            <a:off x="2094365" y="5736218"/>
            <a:ext cx="227903" cy="1377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1AFAB7E-12AE-36B0-3CE4-19615DE26FAA}"/>
              </a:ext>
            </a:extLst>
          </p:cNvPr>
          <p:cNvCxnSpPr>
            <a:cxnSpLocks/>
            <a:stCxn id="22" idx="0"/>
            <a:endCxn id="8" idx="3"/>
          </p:cNvCxnSpPr>
          <p:nvPr/>
        </p:nvCxnSpPr>
        <p:spPr>
          <a:xfrm rot="16200000" flipV="1">
            <a:off x="2255224" y="5149023"/>
            <a:ext cx="436272" cy="847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59A3753-405F-BDCA-2D49-AE77D3F5FDE2}"/>
              </a:ext>
            </a:extLst>
          </p:cNvPr>
          <p:cNvSpPr txBox="1"/>
          <p:nvPr/>
        </p:nvSpPr>
        <p:spPr>
          <a:xfrm>
            <a:off x="2877384" y="3486393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8AA168-250B-CF44-3AC4-5F8B5F10C93F}"/>
              </a:ext>
            </a:extLst>
          </p:cNvPr>
          <p:cNvSpPr txBox="1"/>
          <p:nvPr/>
        </p:nvSpPr>
        <p:spPr>
          <a:xfrm>
            <a:off x="2834897" y="2730612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27518D-74C4-A529-60FF-FD569D6BD1DA}"/>
              </a:ext>
            </a:extLst>
          </p:cNvPr>
          <p:cNvSpPr txBox="1"/>
          <p:nvPr/>
        </p:nvSpPr>
        <p:spPr>
          <a:xfrm>
            <a:off x="793953" y="3608516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5A98C7-172A-C90B-D3E8-145E189F87E5}"/>
              </a:ext>
            </a:extLst>
          </p:cNvPr>
          <p:cNvSpPr txBox="1"/>
          <p:nvPr/>
        </p:nvSpPr>
        <p:spPr>
          <a:xfrm>
            <a:off x="1582729" y="4900166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38472-3282-1655-A0F5-4D98D5710C85}"/>
              </a:ext>
            </a:extLst>
          </p:cNvPr>
          <p:cNvSpPr txBox="1"/>
          <p:nvPr/>
        </p:nvSpPr>
        <p:spPr>
          <a:xfrm>
            <a:off x="1080388" y="6288002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D1F43D-D86D-2903-0DA0-7E9EFE2A7517}"/>
              </a:ext>
            </a:extLst>
          </p:cNvPr>
          <p:cNvSpPr txBox="1"/>
          <p:nvPr/>
        </p:nvSpPr>
        <p:spPr>
          <a:xfrm>
            <a:off x="2961124" y="6314680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14FDEB-44D5-CB0F-CAB9-43080CFCC0AA}"/>
              </a:ext>
            </a:extLst>
          </p:cNvPr>
          <p:cNvSpPr txBox="1"/>
          <p:nvPr/>
        </p:nvSpPr>
        <p:spPr>
          <a:xfrm>
            <a:off x="1582729" y="4195752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07127E-B26A-5ACF-6B2A-72D440875E8B}"/>
              </a:ext>
            </a:extLst>
          </p:cNvPr>
          <p:cNvSpPr txBox="1"/>
          <p:nvPr/>
        </p:nvSpPr>
        <p:spPr>
          <a:xfrm>
            <a:off x="2038441" y="4416745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C31ADA-40F2-E174-381E-ACD836AEAA4D}"/>
              </a:ext>
            </a:extLst>
          </p:cNvPr>
          <p:cNvSpPr txBox="1"/>
          <p:nvPr/>
        </p:nvSpPr>
        <p:spPr>
          <a:xfrm>
            <a:off x="1901939" y="6078148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4C970A-05CB-085A-5A60-E5A7F97CC2D8}"/>
              </a:ext>
            </a:extLst>
          </p:cNvPr>
          <p:cNvSpPr txBox="1"/>
          <p:nvPr/>
        </p:nvSpPr>
        <p:spPr>
          <a:xfrm>
            <a:off x="2960128" y="5521841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9D0407E0-4A5A-802D-B652-3D81A71F2D4C}"/>
              </a:ext>
            </a:extLst>
          </p:cNvPr>
          <p:cNvSpPr txBox="1">
            <a:spLocks/>
          </p:cNvSpPr>
          <p:nvPr/>
        </p:nvSpPr>
        <p:spPr>
          <a:xfrm>
            <a:off x="684300" y="1794528"/>
            <a:ext cx="11113188" cy="547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ACC</a:t>
            </a:r>
            <a:r>
              <a:rPr lang="ko-KR" altLang="en-US" sz="3000" dirty="0"/>
              <a:t>모드 순서도    </a:t>
            </a:r>
            <a:r>
              <a:rPr lang="en-US" altLang="ko-KR" sz="3000" dirty="0"/>
              <a:t>          </a:t>
            </a:r>
            <a:r>
              <a:rPr lang="ko-KR" altLang="en-US" sz="3000" dirty="0"/>
              <a:t>적색</a:t>
            </a:r>
            <a:r>
              <a:rPr lang="en-US" altLang="ko-KR" sz="3000" dirty="0"/>
              <a:t>LED </a:t>
            </a:r>
            <a:r>
              <a:rPr lang="ko-KR" altLang="en-US" sz="3000" dirty="0"/>
              <a:t>순서도                 청색</a:t>
            </a:r>
            <a:r>
              <a:rPr lang="en-US" altLang="ko-KR" sz="3000" dirty="0"/>
              <a:t>LED </a:t>
            </a:r>
            <a:r>
              <a:rPr lang="ko-KR" altLang="en-US" sz="3000" dirty="0"/>
              <a:t>순서도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8A1D32A-84D8-69CA-72BB-6FA0F6540CF5}"/>
              </a:ext>
            </a:extLst>
          </p:cNvPr>
          <p:cNvSpPr/>
          <p:nvPr/>
        </p:nvSpPr>
        <p:spPr>
          <a:xfrm>
            <a:off x="4437399" y="2799938"/>
            <a:ext cx="1570383" cy="20955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A52AC32D-0ED0-9612-1014-CB34DC402E6B}"/>
              </a:ext>
            </a:extLst>
          </p:cNvPr>
          <p:cNvSpPr/>
          <p:nvPr/>
        </p:nvSpPr>
        <p:spPr>
          <a:xfrm>
            <a:off x="4564952" y="3437327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697978-3C3C-BCAA-52D0-3BAC2AFB182C}"/>
              </a:ext>
            </a:extLst>
          </p:cNvPr>
          <p:cNvSpPr/>
          <p:nvPr/>
        </p:nvSpPr>
        <p:spPr>
          <a:xfrm>
            <a:off x="6473930" y="3440702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RedLED</a:t>
            </a:r>
            <a:r>
              <a:rPr lang="en-US" altLang="ko-KR" sz="1000" dirty="0">
                <a:solidFill>
                  <a:schemeClr val="tx1"/>
                </a:solidFill>
              </a:rPr>
              <a:t> on/off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(1sec period)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864F3D14-A672-F782-59A0-1FCEFBE36156}"/>
              </a:ext>
            </a:extLst>
          </p:cNvPr>
          <p:cNvSpPr/>
          <p:nvPr/>
        </p:nvSpPr>
        <p:spPr>
          <a:xfrm>
            <a:off x="4564952" y="4509712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standby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순서도: 판단 41">
            <a:extLst>
              <a:ext uri="{FF2B5EF4-FFF2-40B4-BE49-F238E27FC236}">
                <a16:creationId xmlns:a16="http://schemas.microsoft.com/office/drawing/2014/main" id="{7C34CBA2-FEBA-04F9-A175-DCB8DD08772E}"/>
              </a:ext>
            </a:extLst>
          </p:cNvPr>
          <p:cNvSpPr/>
          <p:nvPr/>
        </p:nvSpPr>
        <p:spPr>
          <a:xfrm>
            <a:off x="4568310" y="5576912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3F518B3-CC71-81A7-5643-B8C8F3D9371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5880231" y="3695869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116CBF6-5424-8037-95FE-CA801620C8AD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5222591" y="3009488"/>
            <a:ext cx="1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0ADCCE7-6EF8-655C-F1E9-8401F9623F2F}"/>
              </a:ext>
            </a:extLst>
          </p:cNvPr>
          <p:cNvCxnSpPr>
            <a:stCxn id="40" idx="0"/>
          </p:cNvCxnSpPr>
          <p:nvPr/>
        </p:nvCxnSpPr>
        <p:spPr>
          <a:xfrm rot="16200000" flipV="1">
            <a:off x="6058162" y="2427343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5421749-493D-31DE-D4C2-E7F4C0716A28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5222592" y="3957479"/>
            <a:ext cx="0" cy="55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894BC33-1137-A5EB-F44E-EFBE198C9358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5222592" y="5029864"/>
            <a:ext cx="3358" cy="54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D490E9B-0FDC-CB92-FC09-C83696081CD3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H="1">
            <a:off x="4568310" y="3223406"/>
            <a:ext cx="579374" cy="2613582"/>
          </a:xfrm>
          <a:prstGeom prst="bentConnector4">
            <a:avLst>
              <a:gd name="adj1" fmla="val -39456"/>
              <a:gd name="adj2" fmla="val 1001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46A37B5-6484-1EDF-2446-320FBECBE94C}"/>
              </a:ext>
            </a:extLst>
          </p:cNvPr>
          <p:cNvSpPr/>
          <p:nvPr/>
        </p:nvSpPr>
        <p:spPr>
          <a:xfrm>
            <a:off x="6473930" y="4504457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RedLED</a:t>
            </a:r>
            <a:r>
              <a:rPr lang="en-US" altLang="ko-KR" sz="1000" dirty="0">
                <a:solidFill>
                  <a:schemeClr val="tx1"/>
                </a:solidFill>
              </a:rPr>
              <a:t> on/off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(0.2sec period)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BB3CDEF-651A-3394-2102-AE04D285FF86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5880231" y="4759624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D1D7D4E3-3088-FBEA-BC63-431B9B54369F}"/>
              </a:ext>
            </a:extLst>
          </p:cNvPr>
          <p:cNvCxnSpPr>
            <a:stCxn id="49" idx="0"/>
          </p:cNvCxnSpPr>
          <p:nvPr/>
        </p:nvCxnSpPr>
        <p:spPr>
          <a:xfrm rot="16200000" flipV="1">
            <a:off x="6058162" y="3491098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AAA8CA-1B56-DD8D-DFEC-1195F9E888F9}"/>
              </a:ext>
            </a:extLst>
          </p:cNvPr>
          <p:cNvSpPr/>
          <p:nvPr/>
        </p:nvSpPr>
        <p:spPr>
          <a:xfrm>
            <a:off x="6473930" y="5568138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RedLED</a:t>
            </a:r>
            <a:r>
              <a:rPr lang="en-US" altLang="ko-KR" sz="1000" dirty="0">
                <a:solidFill>
                  <a:schemeClr val="tx1"/>
                </a:solidFill>
              </a:rPr>
              <a:t> 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2F8F34C-D854-635B-C676-9DCCCD5BD2FA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5880231" y="5823305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46CAD31-E254-FD0F-B9B8-CC9C126A23EC}"/>
              </a:ext>
            </a:extLst>
          </p:cNvPr>
          <p:cNvCxnSpPr>
            <a:stCxn id="52" idx="0"/>
          </p:cNvCxnSpPr>
          <p:nvPr/>
        </p:nvCxnSpPr>
        <p:spPr>
          <a:xfrm rot="16200000" flipV="1">
            <a:off x="6058162" y="4554779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5C1CCAE-E577-E1CA-96C1-1CFDB82166D3}"/>
              </a:ext>
            </a:extLst>
          </p:cNvPr>
          <p:cNvSpPr txBox="1"/>
          <p:nvPr/>
        </p:nvSpPr>
        <p:spPr>
          <a:xfrm>
            <a:off x="4089542" y="5828008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8F8930-45BE-01AC-D41D-D44A5004DC9D}"/>
              </a:ext>
            </a:extLst>
          </p:cNvPr>
          <p:cNvSpPr txBox="1"/>
          <p:nvPr/>
        </p:nvSpPr>
        <p:spPr>
          <a:xfrm>
            <a:off x="5756567" y="5859617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8DDA10-44E0-16B7-F579-9DCCC7BC4A00}"/>
              </a:ext>
            </a:extLst>
          </p:cNvPr>
          <p:cNvSpPr txBox="1"/>
          <p:nvPr/>
        </p:nvSpPr>
        <p:spPr>
          <a:xfrm>
            <a:off x="5697766" y="4782593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9B1FB2-50E3-1BA2-81C8-2D6CC1159DA5}"/>
              </a:ext>
            </a:extLst>
          </p:cNvPr>
          <p:cNvSpPr txBox="1"/>
          <p:nvPr/>
        </p:nvSpPr>
        <p:spPr>
          <a:xfrm>
            <a:off x="5765243" y="3773938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AB69D1-101D-4185-FD64-0360BCB9A6B8}"/>
              </a:ext>
            </a:extLst>
          </p:cNvPr>
          <p:cNvSpPr txBox="1"/>
          <p:nvPr/>
        </p:nvSpPr>
        <p:spPr>
          <a:xfrm>
            <a:off x="4794616" y="5036791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30CB9D-B469-C66A-8BD7-C52FC4447FF7}"/>
              </a:ext>
            </a:extLst>
          </p:cNvPr>
          <p:cNvSpPr txBox="1"/>
          <p:nvPr/>
        </p:nvSpPr>
        <p:spPr>
          <a:xfrm>
            <a:off x="4776542" y="3951036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D68FDCD-97AF-5401-143B-EADD3DBBFFFB}"/>
              </a:ext>
            </a:extLst>
          </p:cNvPr>
          <p:cNvSpPr/>
          <p:nvPr/>
        </p:nvSpPr>
        <p:spPr>
          <a:xfrm>
            <a:off x="8528939" y="2792142"/>
            <a:ext cx="1570383" cy="20955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순서도: 판단 61">
            <a:extLst>
              <a:ext uri="{FF2B5EF4-FFF2-40B4-BE49-F238E27FC236}">
                <a16:creationId xmlns:a16="http://schemas.microsoft.com/office/drawing/2014/main" id="{DC69A7B7-6C06-DEE8-94EC-CDE7137F7172}"/>
              </a:ext>
            </a:extLst>
          </p:cNvPr>
          <p:cNvSpPr/>
          <p:nvPr/>
        </p:nvSpPr>
        <p:spPr>
          <a:xfrm>
            <a:off x="8656492" y="3429531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3B58C85-3E7E-5D4E-43DD-0C1EDADB3315}"/>
              </a:ext>
            </a:extLst>
          </p:cNvPr>
          <p:cNvSpPr/>
          <p:nvPr/>
        </p:nvSpPr>
        <p:spPr>
          <a:xfrm>
            <a:off x="10565470" y="3432906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BlueLED</a:t>
            </a:r>
            <a:r>
              <a:rPr lang="en-US" altLang="ko-KR" sz="1000" dirty="0">
                <a:solidFill>
                  <a:schemeClr val="tx1"/>
                </a:solidFill>
              </a:rPr>
              <a:t>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순서도: 판단 63">
            <a:extLst>
              <a:ext uri="{FF2B5EF4-FFF2-40B4-BE49-F238E27FC236}">
                <a16:creationId xmlns:a16="http://schemas.microsoft.com/office/drawing/2014/main" id="{44E2B6B1-3A3D-BC45-7B01-3F94CD6B49D8}"/>
              </a:ext>
            </a:extLst>
          </p:cNvPr>
          <p:cNvSpPr/>
          <p:nvPr/>
        </p:nvSpPr>
        <p:spPr>
          <a:xfrm>
            <a:off x="8656492" y="4501916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&lt;10</a:t>
            </a:r>
          </a:p>
        </p:txBody>
      </p: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D3BBD3FD-4D2B-C5A5-64EE-B2A2D4E72B2C}"/>
              </a:ext>
            </a:extLst>
          </p:cNvPr>
          <p:cNvSpPr/>
          <p:nvPr/>
        </p:nvSpPr>
        <p:spPr>
          <a:xfrm>
            <a:off x="8659850" y="5569116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&lt;50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F25E6BE-5742-4714-B06D-40EE0E05AD87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9971771" y="3688073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2CF7376-A661-6245-00C9-5D4945690AD9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9314131" y="3001692"/>
            <a:ext cx="1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D2379FF9-F717-F7CF-F4EE-B1D2F119728D}"/>
              </a:ext>
            </a:extLst>
          </p:cNvPr>
          <p:cNvCxnSpPr>
            <a:stCxn id="63" idx="0"/>
          </p:cNvCxnSpPr>
          <p:nvPr/>
        </p:nvCxnSpPr>
        <p:spPr>
          <a:xfrm rot="16200000" flipV="1">
            <a:off x="10149702" y="2419547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B3C78D9-652C-F94D-693E-15D78D6C62E4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314132" y="3949683"/>
            <a:ext cx="0" cy="55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2D4E0D6-0964-EB44-322B-CE5C7485940D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9314132" y="5022068"/>
            <a:ext cx="3358" cy="54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EB4BC40-85D7-DC95-FDF0-AF95B92949E5}"/>
              </a:ext>
            </a:extLst>
          </p:cNvPr>
          <p:cNvCxnSpPr>
            <a:cxnSpLocks/>
            <a:stCxn id="65" idx="1"/>
          </p:cNvCxnSpPr>
          <p:nvPr/>
        </p:nvCxnSpPr>
        <p:spPr>
          <a:xfrm rot="10800000" flipH="1">
            <a:off x="8659850" y="3215610"/>
            <a:ext cx="579374" cy="2613582"/>
          </a:xfrm>
          <a:prstGeom prst="bentConnector4">
            <a:avLst>
              <a:gd name="adj1" fmla="val -39456"/>
              <a:gd name="adj2" fmla="val 1001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B8467D6-E2C5-CF80-24BD-D1228DCC6BA4}"/>
              </a:ext>
            </a:extLst>
          </p:cNvPr>
          <p:cNvSpPr/>
          <p:nvPr/>
        </p:nvSpPr>
        <p:spPr>
          <a:xfrm>
            <a:off x="10565470" y="4496661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Blue LED 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370893E-4745-5FAC-62BE-BEF18979B722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9971771" y="4751828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3CB9D61B-9C9D-3C42-1032-33009F2C430B}"/>
              </a:ext>
            </a:extLst>
          </p:cNvPr>
          <p:cNvCxnSpPr>
            <a:stCxn id="72" idx="0"/>
          </p:cNvCxnSpPr>
          <p:nvPr/>
        </p:nvCxnSpPr>
        <p:spPr>
          <a:xfrm rot="16200000" flipV="1">
            <a:off x="10149702" y="3483302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5BDA40B-41E7-F160-DB8E-F4CA70FB5E6D}"/>
              </a:ext>
            </a:extLst>
          </p:cNvPr>
          <p:cNvSpPr/>
          <p:nvPr/>
        </p:nvSpPr>
        <p:spPr>
          <a:xfrm>
            <a:off x="10565470" y="5560342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Blue LED on/off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(0.2sec period)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025B38A-E758-0CD0-676C-CEB85F395ACE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9971771" y="5815509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A9A59C4E-914B-B95B-66A9-B404FE70986C}"/>
              </a:ext>
            </a:extLst>
          </p:cNvPr>
          <p:cNvCxnSpPr>
            <a:stCxn id="75" idx="0"/>
          </p:cNvCxnSpPr>
          <p:nvPr/>
        </p:nvCxnSpPr>
        <p:spPr>
          <a:xfrm rot="16200000" flipV="1">
            <a:off x="10149702" y="4546983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74B0806-3933-F0DE-9A98-818911954830}"/>
              </a:ext>
            </a:extLst>
          </p:cNvPr>
          <p:cNvSpPr txBox="1"/>
          <p:nvPr/>
        </p:nvSpPr>
        <p:spPr>
          <a:xfrm>
            <a:off x="8181082" y="5820212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A9955C-5BA4-921F-62B0-451ADF387420}"/>
              </a:ext>
            </a:extLst>
          </p:cNvPr>
          <p:cNvSpPr txBox="1"/>
          <p:nvPr/>
        </p:nvSpPr>
        <p:spPr>
          <a:xfrm>
            <a:off x="9848107" y="5851821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F004697-99C7-AD40-03BA-77A11E61B35F}"/>
              </a:ext>
            </a:extLst>
          </p:cNvPr>
          <p:cNvSpPr txBox="1"/>
          <p:nvPr/>
        </p:nvSpPr>
        <p:spPr>
          <a:xfrm>
            <a:off x="9789306" y="4774797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18758D-3BEF-30B7-F45C-B71999A9555F}"/>
              </a:ext>
            </a:extLst>
          </p:cNvPr>
          <p:cNvSpPr txBox="1"/>
          <p:nvPr/>
        </p:nvSpPr>
        <p:spPr>
          <a:xfrm>
            <a:off x="9856783" y="3766142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7A24FD9-19D0-28B5-AA32-1E30441111B7}"/>
              </a:ext>
            </a:extLst>
          </p:cNvPr>
          <p:cNvSpPr txBox="1"/>
          <p:nvPr/>
        </p:nvSpPr>
        <p:spPr>
          <a:xfrm>
            <a:off x="8886156" y="5028995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EB8C14-EBC9-67B3-5EFA-DE2072FD511E}"/>
              </a:ext>
            </a:extLst>
          </p:cNvPr>
          <p:cNvSpPr txBox="1"/>
          <p:nvPr/>
        </p:nvSpPr>
        <p:spPr>
          <a:xfrm>
            <a:off x="8868082" y="3943240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2002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83825-FAAD-DEA4-1859-7858C584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상세설계</a:t>
            </a:r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1A735C7E-BA58-D6A4-4EB5-760FA7E7AB7D}"/>
              </a:ext>
            </a:extLst>
          </p:cNvPr>
          <p:cNvSpPr txBox="1">
            <a:spLocks/>
          </p:cNvSpPr>
          <p:nvPr/>
        </p:nvSpPr>
        <p:spPr>
          <a:xfrm>
            <a:off x="6241612" y="1261774"/>
            <a:ext cx="3298517" cy="5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모터 순서도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CE3FC0C-0494-BF12-97CF-608B7B123302}"/>
              </a:ext>
            </a:extLst>
          </p:cNvPr>
          <p:cNvSpPr/>
          <p:nvPr/>
        </p:nvSpPr>
        <p:spPr>
          <a:xfrm>
            <a:off x="2317309" y="1289196"/>
            <a:ext cx="1570383" cy="20955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60DAC210-4104-81E7-9899-0A8FB42499B0}"/>
              </a:ext>
            </a:extLst>
          </p:cNvPr>
          <p:cNvSpPr/>
          <p:nvPr/>
        </p:nvSpPr>
        <p:spPr>
          <a:xfrm>
            <a:off x="2444862" y="1926585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off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F60CC78-4BE7-0667-90CE-CB56FE0FD421}"/>
              </a:ext>
            </a:extLst>
          </p:cNvPr>
          <p:cNvSpPr/>
          <p:nvPr/>
        </p:nvSpPr>
        <p:spPr>
          <a:xfrm>
            <a:off x="4353840" y="1929960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Motor=0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Speed=</a:t>
            </a:r>
            <a:r>
              <a:rPr lang="en-US" altLang="ko-KR" sz="1000" b="0" i="0" dirty="0">
                <a:solidFill>
                  <a:srgbClr val="202124"/>
                </a:solidFill>
                <a:effectLst/>
                <a:latin typeface="Apple SD Gothic Neo"/>
              </a:rPr>
              <a:t>potent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순서도: 판단 59">
            <a:extLst>
              <a:ext uri="{FF2B5EF4-FFF2-40B4-BE49-F238E27FC236}">
                <a16:creationId xmlns:a16="http://schemas.microsoft.com/office/drawing/2014/main" id="{6B419918-B4B5-EA03-6201-339FA1ACC96C}"/>
              </a:ext>
            </a:extLst>
          </p:cNvPr>
          <p:cNvSpPr/>
          <p:nvPr/>
        </p:nvSpPr>
        <p:spPr>
          <a:xfrm>
            <a:off x="2444862" y="3780441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standby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6F3F2079-5278-2882-18EE-AF4B14D99140}"/>
              </a:ext>
            </a:extLst>
          </p:cNvPr>
          <p:cNvSpPr/>
          <p:nvPr/>
        </p:nvSpPr>
        <p:spPr>
          <a:xfrm>
            <a:off x="2448220" y="5799720"/>
            <a:ext cx="1315279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240667-C05C-525B-FE02-1D77397820C6}"/>
              </a:ext>
            </a:extLst>
          </p:cNvPr>
          <p:cNvSpPr/>
          <p:nvPr/>
        </p:nvSpPr>
        <p:spPr>
          <a:xfrm>
            <a:off x="8275196" y="3785350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Motor=speed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EC87C2F-01A2-D0FC-A438-17775D8B4722}"/>
              </a:ext>
            </a:extLst>
          </p:cNvPr>
          <p:cNvSpPr/>
          <p:nvPr/>
        </p:nvSpPr>
        <p:spPr>
          <a:xfrm>
            <a:off x="6324691" y="4992322"/>
            <a:ext cx="1184908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Motor=potent/2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562943-5E1C-4851-6C6F-AC0E7B0380D7}"/>
              </a:ext>
            </a:extLst>
          </p:cNvPr>
          <p:cNvSpPr/>
          <p:nvPr/>
        </p:nvSpPr>
        <p:spPr>
          <a:xfrm>
            <a:off x="6323568" y="3013447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Motor=speed/2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8865A37-E2A3-3F1E-DCBC-360253164ABC}"/>
              </a:ext>
            </a:extLst>
          </p:cNvPr>
          <p:cNvSpPr/>
          <p:nvPr/>
        </p:nvSpPr>
        <p:spPr>
          <a:xfrm>
            <a:off x="8275196" y="5804182"/>
            <a:ext cx="1195180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Motor=potent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2AC8604-430E-309E-C2E3-884A2F17F95A}"/>
              </a:ext>
            </a:extLst>
          </p:cNvPr>
          <p:cNvSpPr/>
          <p:nvPr/>
        </p:nvSpPr>
        <p:spPr>
          <a:xfrm>
            <a:off x="4371365" y="3029506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Motor=0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3AAE1C9-4971-2DEF-C92F-84965E1E0659}"/>
              </a:ext>
            </a:extLst>
          </p:cNvPr>
          <p:cNvSpPr/>
          <p:nvPr/>
        </p:nvSpPr>
        <p:spPr>
          <a:xfrm>
            <a:off x="4417781" y="4992322"/>
            <a:ext cx="1195179" cy="510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Motor=0</a:t>
            </a:r>
          </a:p>
        </p:txBody>
      </p: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EDC9C907-242C-8F9F-B1A7-38C1098345D4}"/>
              </a:ext>
            </a:extLst>
          </p:cNvPr>
          <p:cNvSpPr/>
          <p:nvPr/>
        </p:nvSpPr>
        <p:spPr>
          <a:xfrm>
            <a:off x="4286704" y="3787054"/>
            <a:ext cx="1359092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 &lt;10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7E3CF14E-A9A8-58CA-73AD-33F58A287D73}"/>
              </a:ext>
            </a:extLst>
          </p:cNvPr>
          <p:cNvSpPr/>
          <p:nvPr/>
        </p:nvSpPr>
        <p:spPr>
          <a:xfrm>
            <a:off x="6249941" y="3784142"/>
            <a:ext cx="1359092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 &lt;50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순서도: 판단 69">
            <a:extLst>
              <a:ext uri="{FF2B5EF4-FFF2-40B4-BE49-F238E27FC236}">
                <a16:creationId xmlns:a16="http://schemas.microsoft.com/office/drawing/2014/main" id="{28BF271E-A0A8-9DC5-E026-46A487A1F82A}"/>
              </a:ext>
            </a:extLst>
          </p:cNvPr>
          <p:cNvSpPr/>
          <p:nvPr/>
        </p:nvSpPr>
        <p:spPr>
          <a:xfrm>
            <a:off x="4336277" y="5799720"/>
            <a:ext cx="1359092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 &lt;10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순서도: 판단 70">
            <a:extLst>
              <a:ext uri="{FF2B5EF4-FFF2-40B4-BE49-F238E27FC236}">
                <a16:creationId xmlns:a16="http://schemas.microsoft.com/office/drawing/2014/main" id="{A13068A3-B1A1-3C6B-C602-436D501D2B93}"/>
              </a:ext>
            </a:extLst>
          </p:cNvPr>
          <p:cNvSpPr/>
          <p:nvPr/>
        </p:nvSpPr>
        <p:spPr>
          <a:xfrm>
            <a:off x="6241612" y="5799720"/>
            <a:ext cx="1359092" cy="52015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Ultra &lt;50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9CB7EE8-4247-52CE-E492-397B9842309F}"/>
              </a:ext>
            </a:extLst>
          </p:cNvPr>
          <p:cNvCxnSpPr>
            <a:cxnSpLocks/>
            <a:stCxn id="60" idx="3"/>
            <a:endCxn id="68" idx="1"/>
          </p:cNvCxnSpPr>
          <p:nvPr/>
        </p:nvCxnSpPr>
        <p:spPr>
          <a:xfrm>
            <a:off x="3760141" y="4040517"/>
            <a:ext cx="526563" cy="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DE965B4-B058-C955-429C-A7A1A01CA815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 flipV="1">
            <a:off x="5645796" y="4044218"/>
            <a:ext cx="604145" cy="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D5BB90A-ADA5-7BD9-BD95-9F7D0BC7E40F}"/>
              </a:ext>
            </a:extLst>
          </p:cNvPr>
          <p:cNvCxnSpPr>
            <a:cxnSpLocks/>
            <a:stCxn id="69" idx="3"/>
            <a:endCxn id="62" idx="1"/>
          </p:cNvCxnSpPr>
          <p:nvPr/>
        </p:nvCxnSpPr>
        <p:spPr>
          <a:xfrm flipV="1">
            <a:off x="7609033" y="4040517"/>
            <a:ext cx="666163" cy="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781CD3-D90A-6375-6CE4-69181021AA8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3760141" y="2185127"/>
            <a:ext cx="593699" cy="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6514C66-98A5-0776-3E4F-E8EE2317D308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3102501" y="1498746"/>
            <a:ext cx="1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EC5ED6A-AFC0-A88E-1EBA-45B18850BDE0}"/>
              </a:ext>
            </a:extLst>
          </p:cNvPr>
          <p:cNvCxnSpPr>
            <a:stCxn id="59" idx="0"/>
          </p:cNvCxnSpPr>
          <p:nvPr/>
        </p:nvCxnSpPr>
        <p:spPr>
          <a:xfrm rot="16200000" flipV="1">
            <a:off x="3938072" y="916601"/>
            <a:ext cx="217295" cy="1809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6A50AD9-0E34-840A-6EA2-0908747F9845}"/>
              </a:ext>
            </a:extLst>
          </p:cNvPr>
          <p:cNvCxnSpPr>
            <a:cxnSpLocks/>
            <a:stCxn id="68" idx="0"/>
            <a:endCxn id="66" idx="2"/>
          </p:cNvCxnSpPr>
          <p:nvPr/>
        </p:nvCxnSpPr>
        <p:spPr>
          <a:xfrm flipV="1">
            <a:off x="4966250" y="3539840"/>
            <a:ext cx="2705" cy="2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ACDE0B2-ED41-8EDC-D549-22881A36A9CF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3102502" y="2446737"/>
            <a:ext cx="0" cy="133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6AAE6F1-E38A-62AE-DC8E-591C9D734CBE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3102502" y="4300593"/>
            <a:ext cx="3358" cy="149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E9F6F4A0-C73F-3F6E-C565-DF290ECE047C}"/>
              </a:ext>
            </a:extLst>
          </p:cNvPr>
          <p:cNvCxnSpPr>
            <a:cxnSpLocks/>
            <a:stCxn id="66" idx="0"/>
          </p:cNvCxnSpPr>
          <p:nvPr/>
        </p:nvCxnSpPr>
        <p:spPr>
          <a:xfrm rot="16200000" flipV="1">
            <a:off x="3915994" y="1976545"/>
            <a:ext cx="278976" cy="1826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70BFB11-C9C9-2CA9-7D44-3E77C155B248}"/>
              </a:ext>
            </a:extLst>
          </p:cNvPr>
          <p:cNvCxnSpPr>
            <a:cxnSpLocks/>
            <a:stCxn id="69" idx="0"/>
            <a:endCxn id="64" idx="2"/>
          </p:cNvCxnSpPr>
          <p:nvPr/>
        </p:nvCxnSpPr>
        <p:spPr>
          <a:xfrm flipH="1" flipV="1">
            <a:off x="6921158" y="3523781"/>
            <a:ext cx="8329" cy="26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8C49091-64AD-AF12-0256-0E9200BF9F52}"/>
              </a:ext>
            </a:extLst>
          </p:cNvPr>
          <p:cNvCxnSpPr>
            <a:cxnSpLocks/>
            <a:stCxn id="64" idx="0"/>
          </p:cNvCxnSpPr>
          <p:nvPr/>
        </p:nvCxnSpPr>
        <p:spPr>
          <a:xfrm rot="16200000" flipV="1">
            <a:off x="5848059" y="1940348"/>
            <a:ext cx="260212" cy="1885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6C3DE787-D959-111F-9E6D-5CA0BEB57518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7404506" y="2317069"/>
            <a:ext cx="1040597" cy="18959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55FA19-7016-003D-4C64-12AD30733C34}"/>
              </a:ext>
            </a:extLst>
          </p:cNvPr>
          <p:cNvCxnSpPr>
            <a:cxnSpLocks/>
            <a:stCxn id="61" idx="3"/>
            <a:endCxn id="70" idx="1"/>
          </p:cNvCxnSpPr>
          <p:nvPr/>
        </p:nvCxnSpPr>
        <p:spPr>
          <a:xfrm>
            <a:off x="3763499" y="6059796"/>
            <a:ext cx="572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3620650-6F9E-942B-15E2-3EF984552403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5695369" y="6059796"/>
            <a:ext cx="546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A1FEF9A-00A8-010E-6E61-44A1E8E9C525}"/>
              </a:ext>
            </a:extLst>
          </p:cNvPr>
          <p:cNvCxnSpPr>
            <a:cxnSpLocks/>
            <a:stCxn id="71" idx="3"/>
            <a:endCxn id="65" idx="1"/>
          </p:cNvCxnSpPr>
          <p:nvPr/>
        </p:nvCxnSpPr>
        <p:spPr>
          <a:xfrm flipV="1">
            <a:off x="7600704" y="6059349"/>
            <a:ext cx="674492" cy="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577DB98-EDD3-7B76-B3F8-DD5C529B141F}"/>
              </a:ext>
            </a:extLst>
          </p:cNvPr>
          <p:cNvCxnSpPr>
            <a:cxnSpLocks/>
            <a:stCxn id="70" idx="0"/>
            <a:endCxn id="67" idx="2"/>
          </p:cNvCxnSpPr>
          <p:nvPr/>
        </p:nvCxnSpPr>
        <p:spPr>
          <a:xfrm flipH="1" flipV="1">
            <a:off x="5015371" y="5502656"/>
            <a:ext cx="452" cy="29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EFB2ABA-3EE0-2D9A-4DCE-16A507B1DADE}"/>
              </a:ext>
            </a:extLst>
          </p:cNvPr>
          <p:cNvCxnSpPr>
            <a:cxnSpLocks/>
            <a:stCxn id="71" idx="0"/>
            <a:endCxn id="63" idx="2"/>
          </p:cNvCxnSpPr>
          <p:nvPr/>
        </p:nvCxnSpPr>
        <p:spPr>
          <a:xfrm flipH="1" flipV="1">
            <a:off x="6917145" y="5502656"/>
            <a:ext cx="4013" cy="29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4987A7C6-B354-BA56-B871-33BA48D2376C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V="1">
            <a:off x="3957436" y="3934387"/>
            <a:ext cx="269090" cy="1846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66DDF8D-A418-41CC-405C-88D26FF686A2}"/>
              </a:ext>
            </a:extLst>
          </p:cNvPr>
          <p:cNvCxnSpPr>
            <a:cxnSpLocks/>
            <a:stCxn id="63" idx="0"/>
          </p:cNvCxnSpPr>
          <p:nvPr/>
        </p:nvCxnSpPr>
        <p:spPr>
          <a:xfrm rot="16200000" flipV="1">
            <a:off x="5856259" y="3931435"/>
            <a:ext cx="266385" cy="1855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B9635631-4C2F-7388-6A1C-B92A0D237810}"/>
              </a:ext>
            </a:extLst>
          </p:cNvPr>
          <p:cNvCxnSpPr>
            <a:cxnSpLocks/>
            <a:stCxn id="65" idx="0"/>
          </p:cNvCxnSpPr>
          <p:nvPr/>
        </p:nvCxnSpPr>
        <p:spPr>
          <a:xfrm rot="16200000" flipV="1">
            <a:off x="7394734" y="4326129"/>
            <a:ext cx="1086727" cy="1869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78D9A69-9A57-1A69-B51E-4641752D0118}"/>
              </a:ext>
            </a:extLst>
          </p:cNvPr>
          <p:cNvSpPr txBox="1"/>
          <p:nvPr/>
        </p:nvSpPr>
        <p:spPr>
          <a:xfrm>
            <a:off x="3674744" y="3679120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41DC473-E6C0-04E7-7B8D-DE844AEBFBAB}"/>
              </a:ext>
            </a:extLst>
          </p:cNvPr>
          <p:cNvSpPr txBox="1"/>
          <p:nvPr/>
        </p:nvSpPr>
        <p:spPr>
          <a:xfrm>
            <a:off x="2659136" y="2424931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DBE676-7D2F-03F6-4A5D-5AEA4B525040}"/>
              </a:ext>
            </a:extLst>
          </p:cNvPr>
          <p:cNvSpPr txBox="1"/>
          <p:nvPr/>
        </p:nvSpPr>
        <p:spPr>
          <a:xfrm>
            <a:off x="2632743" y="4304294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3E676EF-A105-475C-D85F-696BB2DD5A15}"/>
              </a:ext>
            </a:extLst>
          </p:cNvPr>
          <p:cNvSpPr txBox="1"/>
          <p:nvPr/>
        </p:nvSpPr>
        <p:spPr>
          <a:xfrm>
            <a:off x="5500506" y="6159633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C4671BA-0C99-4DED-34BC-FCFCE19A3745}"/>
              </a:ext>
            </a:extLst>
          </p:cNvPr>
          <p:cNvSpPr txBox="1"/>
          <p:nvPr/>
        </p:nvSpPr>
        <p:spPr>
          <a:xfrm>
            <a:off x="7439443" y="6198173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3680EBE-971E-B12B-A1FD-89B2611CF5C2}"/>
              </a:ext>
            </a:extLst>
          </p:cNvPr>
          <p:cNvSpPr txBox="1"/>
          <p:nvPr/>
        </p:nvSpPr>
        <p:spPr>
          <a:xfrm>
            <a:off x="5500506" y="4150263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77E04C-05CC-C54C-9B30-23F5726769F6}"/>
              </a:ext>
            </a:extLst>
          </p:cNvPr>
          <p:cNvSpPr txBox="1"/>
          <p:nvPr/>
        </p:nvSpPr>
        <p:spPr>
          <a:xfrm>
            <a:off x="7439443" y="4188803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EE43107-808D-6E2F-F39C-5BAABBF4EDDD}"/>
              </a:ext>
            </a:extLst>
          </p:cNvPr>
          <p:cNvSpPr txBox="1"/>
          <p:nvPr/>
        </p:nvSpPr>
        <p:spPr>
          <a:xfrm>
            <a:off x="3476232" y="5634297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01C1AD-897F-917B-9B90-EF7250C511DF}"/>
              </a:ext>
            </a:extLst>
          </p:cNvPr>
          <p:cNvSpPr txBox="1"/>
          <p:nvPr/>
        </p:nvSpPr>
        <p:spPr>
          <a:xfrm>
            <a:off x="3749996" y="2216471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1CCD39-C569-44D9-8CB7-A5AE68BBDA9E}"/>
              </a:ext>
            </a:extLst>
          </p:cNvPr>
          <p:cNvSpPr txBox="1"/>
          <p:nvPr/>
        </p:nvSpPr>
        <p:spPr>
          <a:xfrm>
            <a:off x="5024619" y="3574665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37CD692-40E1-DD51-4B7D-FA91A701FBF1}"/>
              </a:ext>
            </a:extLst>
          </p:cNvPr>
          <p:cNvSpPr txBox="1"/>
          <p:nvPr/>
        </p:nvSpPr>
        <p:spPr>
          <a:xfrm>
            <a:off x="7013536" y="3548284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91ACFAE-728E-F2F8-851B-6C23D57B2158}"/>
              </a:ext>
            </a:extLst>
          </p:cNvPr>
          <p:cNvSpPr txBox="1"/>
          <p:nvPr/>
        </p:nvSpPr>
        <p:spPr>
          <a:xfrm>
            <a:off x="5015371" y="5547416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F4847E-1EB3-7FF1-2DCA-661111D75E8A}"/>
              </a:ext>
            </a:extLst>
          </p:cNvPr>
          <p:cNvSpPr txBox="1"/>
          <p:nvPr/>
        </p:nvSpPr>
        <p:spPr>
          <a:xfrm>
            <a:off x="6976822" y="5557961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0688033D-AEE1-37AF-DEE1-A51BEA5C9BD4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 flipH="1">
            <a:off x="2448220" y="1712666"/>
            <a:ext cx="612092" cy="4347131"/>
          </a:xfrm>
          <a:prstGeom prst="bentConnector4">
            <a:avLst>
              <a:gd name="adj1" fmla="val -37347"/>
              <a:gd name="adj2" fmla="val 1001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D71B479-8DD6-0CC7-F22C-494472C7233C}"/>
              </a:ext>
            </a:extLst>
          </p:cNvPr>
          <p:cNvSpPr txBox="1"/>
          <p:nvPr/>
        </p:nvSpPr>
        <p:spPr>
          <a:xfrm>
            <a:off x="2374865" y="5634733"/>
            <a:ext cx="403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0018822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291</TotalTime>
  <Words>298</Words>
  <Application>Microsoft Office PowerPoint</Application>
  <PresentationFormat>와이드스크린</PresentationFormat>
  <Paragraphs>140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Apple SD Gothic Neo</vt:lpstr>
      <vt:lpstr>Arial</vt:lpstr>
      <vt:lpstr>Calibri</vt:lpstr>
      <vt:lpstr>Calibri Light</vt:lpstr>
      <vt:lpstr>Candara</vt:lpstr>
      <vt:lpstr>Corbel</vt:lpstr>
      <vt:lpstr>Wingdings 2</vt:lpstr>
      <vt:lpstr>Wingdings 3</vt:lpstr>
      <vt:lpstr>HDOfficeLightV0</vt:lpstr>
      <vt:lpstr>New_Education02</vt:lpstr>
      <vt:lpstr>ACC 기능 구현</vt:lpstr>
      <vt:lpstr>목차</vt:lpstr>
      <vt:lpstr>요구사항 명세서</vt:lpstr>
      <vt:lpstr>요구사항 명세서</vt:lpstr>
      <vt:lpstr>시스템 구조설계</vt:lpstr>
      <vt:lpstr>소프트웨어 구조설계</vt:lpstr>
      <vt:lpstr>시스템 입출력</vt:lpstr>
      <vt:lpstr>상세설계</vt:lpstr>
      <vt:lpstr>상세설계</vt:lpstr>
      <vt:lpstr>상세설계</vt:lpstr>
      <vt:lpstr>구현-전체</vt:lpstr>
      <vt:lpstr>구현-내부</vt:lpstr>
      <vt:lpstr>구현-ACC모드 변경</vt:lpstr>
      <vt:lpstr>구현-flow차트 내부</vt:lpstr>
      <vt:lpstr>구현-모터 속도 제어</vt:lpstr>
      <vt:lpstr>구현-flow차트 내부</vt:lpstr>
      <vt:lpstr>구현-감속, 정지모드 청색 LED</vt:lpstr>
      <vt:lpstr>구현-거리에 따른 부저 제어</vt:lpstr>
      <vt:lpstr>구현-밝기에 따른 RGB_LED 제어</vt:lpstr>
      <vt:lpstr>테스트</vt:lpstr>
      <vt:lpstr>테스트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 기능 구현</dc:title>
  <dc:creator>성준 장</dc:creator>
  <cp:lastModifiedBy>성준 장</cp:lastModifiedBy>
  <cp:revision>28</cp:revision>
  <dcterms:created xsi:type="dcterms:W3CDTF">2024-02-05T00:29:07Z</dcterms:created>
  <dcterms:modified xsi:type="dcterms:W3CDTF">2024-02-05T06:56:04Z</dcterms:modified>
</cp:coreProperties>
</file>