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04096-6C90-8B0B-7F28-A91FE225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42B2D-9309-59EF-74FE-91319124E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CA5D3-F710-46A8-CF97-A79F189F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7959E-02EA-DD63-1F57-378ED1F5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766A2-701B-639B-6FA2-81EB14E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CECD5-C3F3-C623-780B-A9BC79E7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7DD9B-3BD9-4FA9-45DB-43EF3BCC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D8C4B-D75F-4677-CDF9-983CC6D3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4FD72-2E4D-32A5-2629-B194E1BE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A3A6C-E70C-89DE-F432-E679BD73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1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1E7005-6712-9D77-6CB9-77493EFEE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10F2D-6F6C-582C-E559-01387D58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544CE-A427-7718-98DF-72AA4C9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F3171-2B9F-AEDF-789E-E5DC0463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E1CF2-0897-A4F1-7CDB-0006BD38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2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E6B84-D7C9-EC93-8E8E-C87FB71B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B7DC4-E100-139E-3C60-72ED7CCD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694D6-8D8E-C959-68E3-9F89261D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CC41E-8BD5-A998-B1F0-2D5920D0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A2B4E-1D3C-3E82-5B7F-98B08785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1B929-41B0-DD83-92B9-F3E3939E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0C6CF-0A5A-FCC1-7348-A8F6FE74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3BA92-E65D-FA62-FF04-644DFB66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86508-2F55-C2BC-D996-62F30FBD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1D459-2084-A672-009B-15966845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7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C837-E380-A334-FA2B-FA28A311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991BC-4AB3-DAB8-3C85-F8E044C1F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DDF69-1A0C-A875-3339-F009650E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3306E-3847-7C3C-17C9-6A13E96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2BA34-FB93-54D0-DE87-C51FC687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85739-86C3-7392-F870-A1A55368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B684-5C8D-A932-F09B-51C1DBC8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AD3B1-5436-CDDC-ACD4-DA5ACB89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86AFB-ACEC-7570-34DF-EB3FCE80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86114B-EB1A-25C3-DC07-B94EA320C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51D61-1038-4E70-EBF6-C1816FAF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2D9C1-BD2A-1A79-73CF-7308CB26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E824A7-B271-65CF-E426-974F4860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63C249-0498-EFBC-EB8B-DACA4C87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C2A0-182C-99D4-A42A-DCFBBD01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A498B0-E8C1-53CE-9F5E-6AB9B55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B72F7-5DD6-CA8A-618F-2A6C3DC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DB2DA-7AEA-AF25-B4F2-933599C4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9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69705-1053-E331-04F8-811B89D1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11601-C7F4-0F5E-85B3-3AB1B12C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77C22-F0F0-C124-D122-9165964B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ADA1D-405D-D9C4-9E1C-9579E634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5270A-BE94-EA08-086E-7E0E877A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4D4692-298D-67CD-2E02-AEAEEE4C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B362A-23F9-59FB-F4F6-3559E4BD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178099-DBF1-E11F-21FB-8872C8C5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79995-B767-E7DA-58E8-38543F00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9D9E-95AF-2632-C758-A8868076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2B9B5F-63BF-0857-5616-13186F487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52394-EDB2-A1DC-BB6E-6244BC91E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CF211-E95D-559F-A909-AF518FCF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95138-FE3C-EB49-B292-CF8219D5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B1ED-A374-DEB5-52D2-49B434F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2862EE-254B-B799-E222-4B0CDB0F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2998B-CCD3-D8FB-535D-A4C84682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9861B-350A-E9B9-FDF3-08175BC47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E669-5F8D-4070-B04A-C94B1882F289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0E6C9-BFA3-5060-6262-D08AAF39B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F535-A0A1-29AF-A611-6A547ED4E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3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387C8-7589-9B7A-7735-488CD236B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ACC</a:t>
            </a:r>
            <a:r>
              <a:rPr lang="ko-KR" altLang="en-US" dirty="0"/>
              <a:t> 순서도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60BDA-204B-B051-A26F-D3A17BABB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5E4256-6D1B-1AC5-9624-FFD864FC18EA}"/>
              </a:ext>
            </a:extLst>
          </p:cNvPr>
          <p:cNvSpPr/>
          <p:nvPr/>
        </p:nvSpPr>
        <p:spPr>
          <a:xfrm>
            <a:off x="734428" y="1508826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52D5DB-3592-FD9E-5FEE-7456000A150E}"/>
              </a:ext>
            </a:extLst>
          </p:cNvPr>
          <p:cNvSpPr/>
          <p:nvPr/>
        </p:nvSpPr>
        <p:spPr>
          <a:xfrm>
            <a:off x="989533" y="2269150"/>
            <a:ext cx="1060173" cy="3263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69419802-C8F5-950B-DFA8-7D529721787B}"/>
              </a:ext>
            </a:extLst>
          </p:cNvPr>
          <p:cNvSpPr/>
          <p:nvPr/>
        </p:nvSpPr>
        <p:spPr>
          <a:xfrm>
            <a:off x="2304811" y="2168942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FBCA53-A13D-77AA-5BBB-71ACB3C55BA2}"/>
              </a:ext>
            </a:extLst>
          </p:cNvPr>
          <p:cNvSpPr/>
          <p:nvPr/>
        </p:nvSpPr>
        <p:spPr>
          <a:xfrm>
            <a:off x="2304811" y="2969939"/>
            <a:ext cx="1060173" cy="2770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standby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83CD8-0341-9E59-5867-67E31EC08996}"/>
              </a:ext>
            </a:extLst>
          </p:cNvPr>
          <p:cNvSpPr/>
          <p:nvPr/>
        </p:nvSpPr>
        <p:spPr>
          <a:xfrm>
            <a:off x="989532" y="4358624"/>
            <a:ext cx="1060173" cy="3263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62F9FED8-77F9-06E1-3B03-3C1C7D30FD84}"/>
              </a:ext>
            </a:extLst>
          </p:cNvPr>
          <p:cNvSpPr/>
          <p:nvPr/>
        </p:nvSpPr>
        <p:spPr>
          <a:xfrm>
            <a:off x="989530" y="4960495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Sw2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08017E96-865B-C701-6E8B-10084CA52846}"/>
              </a:ext>
            </a:extLst>
          </p:cNvPr>
          <p:cNvSpPr/>
          <p:nvPr/>
        </p:nvSpPr>
        <p:spPr>
          <a:xfrm>
            <a:off x="989531" y="3615269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EA460C-DEED-9F2A-C306-D5B649B3C8C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049706" y="2429018"/>
            <a:ext cx="255105" cy="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F0B0C2-B473-5F03-206E-FD88CA77F3C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834898" y="2689094"/>
            <a:ext cx="0" cy="2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15F43A-05A2-94BE-F4C5-40BC2959FEA1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flipH="1" flipV="1">
            <a:off x="2049706" y="3105377"/>
            <a:ext cx="255105" cy="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F28D0D-5933-2B0D-94B0-F39CEC97B88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519618" y="4135421"/>
            <a:ext cx="1" cy="22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7298AE-3AA5-5992-CA62-95F8132BCE1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519617" y="4684959"/>
            <a:ext cx="2" cy="27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D8DB17F-42C4-E44E-29B9-A4BCB4B919B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19620" y="1718376"/>
            <a:ext cx="0" cy="55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0F740AF-82C7-7076-A033-6494E112BA5D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2035003" y="1369047"/>
            <a:ext cx="284511" cy="1315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852C87E3-AD27-8DCF-10A5-A45F84857B91}"/>
              </a:ext>
            </a:extLst>
          </p:cNvPr>
          <p:cNvSpPr/>
          <p:nvPr/>
        </p:nvSpPr>
        <p:spPr>
          <a:xfrm>
            <a:off x="989533" y="2845301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Sw2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6A9F216-14BF-7115-FB84-531094BDEEE4}"/>
              </a:ext>
            </a:extLst>
          </p:cNvPr>
          <p:cNvCxnSpPr>
            <a:cxnSpLocks/>
            <a:stCxn id="44" idx="1"/>
            <a:endCxn id="9" idx="1"/>
          </p:cNvCxnSpPr>
          <p:nvPr/>
        </p:nvCxnSpPr>
        <p:spPr>
          <a:xfrm rot="10800000">
            <a:off x="989533" y="2432319"/>
            <a:ext cx="12700" cy="6730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0A0163-D1D2-FD3C-705E-6C7DB78FC51A}"/>
              </a:ext>
            </a:extLst>
          </p:cNvPr>
          <p:cNvCxnSpPr>
            <a:cxnSpLocks/>
            <a:stCxn id="44" idx="2"/>
            <a:endCxn id="14" idx="0"/>
          </p:cNvCxnSpPr>
          <p:nvPr/>
        </p:nvCxnSpPr>
        <p:spPr>
          <a:xfrm flipH="1">
            <a:off x="1519618" y="3365453"/>
            <a:ext cx="2" cy="2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BCD2D38-23DF-943E-AD56-B212BAEACA08}"/>
              </a:ext>
            </a:extLst>
          </p:cNvPr>
          <p:cNvCxnSpPr>
            <a:cxnSpLocks/>
            <a:stCxn id="14" idx="3"/>
            <a:endCxn id="11" idx="2"/>
          </p:cNvCxnSpPr>
          <p:nvPr/>
        </p:nvCxnSpPr>
        <p:spPr>
          <a:xfrm flipV="1">
            <a:off x="2049704" y="3247004"/>
            <a:ext cx="785194" cy="628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0C48BA8D-0DE8-C27B-D9BA-9033F862639D}"/>
              </a:ext>
            </a:extLst>
          </p:cNvPr>
          <p:cNvSpPr/>
          <p:nvPr/>
        </p:nvSpPr>
        <p:spPr>
          <a:xfrm>
            <a:off x="2366928" y="4958064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6121B2F-73A9-0A57-5A55-E456EA31DAF3}"/>
              </a:ext>
            </a:extLst>
          </p:cNvPr>
          <p:cNvCxnSpPr>
            <a:cxnSpLocks/>
            <a:stCxn id="13" idx="3"/>
            <a:endCxn id="75" idx="1"/>
          </p:cNvCxnSpPr>
          <p:nvPr/>
        </p:nvCxnSpPr>
        <p:spPr>
          <a:xfrm flipV="1">
            <a:off x="2049703" y="5218140"/>
            <a:ext cx="317225" cy="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11661876-407E-3801-D6CA-115B48B485FD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>
            <a:off x="-45411" y="3915620"/>
            <a:ext cx="2386421" cy="743635"/>
          </a:xfrm>
          <a:prstGeom prst="bentConnector3">
            <a:avLst>
              <a:gd name="adj1" fmla="val -95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179097DA-E813-0D69-3DE4-0E1201FB05B9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>
            <a:off x="2094365" y="4903468"/>
            <a:ext cx="227903" cy="1377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AB430260-08DA-67C4-6241-7F6B65B27558}"/>
              </a:ext>
            </a:extLst>
          </p:cNvPr>
          <p:cNvCxnSpPr>
            <a:cxnSpLocks/>
            <a:stCxn id="75" idx="0"/>
            <a:endCxn id="12" idx="3"/>
          </p:cNvCxnSpPr>
          <p:nvPr/>
        </p:nvCxnSpPr>
        <p:spPr>
          <a:xfrm rot="16200000" flipV="1">
            <a:off x="2255224" y="4316273"/>
            <a:ext cx="436272" cy="84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1391EC3-1F24-AE78-0C7D-AF09B5B9E1CA}"/>
              </a:ext>
            </a:extLst>
          </p:cNvPr>
          <p:cNvSpPr txBox="1"/>
          <p:nvPr/>
        </p:nvSpPr>
        <p:spPr>
          <a:xfrm>
            <a:off x="2877384" y="265364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A73680D-FE09-DA29-4FC8-21062F5C06BD}"/>
              </a:ext>
            </a:extLst>
          </p:cNvPr>
          <p:cNvSpPr txBox="1"/>
          <p:nvPr/>
        </p:nvSpPr>
        <p:spPr>
          <a:xfrm>
            <a:off x="2834897" y="189786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D6BFF-DDB4-BFDD-0BBF-318F60CE21C8}"/>
              </a:ext>
            </a:extLst>
          </p:cNvPr>
          <p:cNvSpPr txBox="1"/>
          <p:nvPr/>
        </p:nvSpPr>
        <p:spPr>
          <a:xfrm>
            <a:off x="793953" y="277576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A5B55AB-4932-5693-504C-B581DB1015AA}"/>
              </a:ext>
            </a:extLst>
          </p:cNvPr>
          <p:cNvSpPr txBox="1"/>
          <p:nvPr/>
        </p:nvSpPr>
        <p:spPr>
          <a:xfrm>
            <a:off x="1582729" y="406741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30C534-E717-A11C-7BFE-885ECC6626E3}"/>
              </a:ext>
            </a:extLst>
          </p:cNvPr>
          <p:cNvSpPr txBox="1"/>
          <p:nvPr/>
        </p:nvSpPr>
        <p:spPr>
          <a:xfrm>
            <a:off x="1080388" y="545525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AD220-D21B-BF9C-513E-C5A6A1702557}"/>
              </a:ext>
            </a:extLst>
          </p:cNvPr>
          <p:cNvSpPr txBox="1"/>
          <p:nvPr/>
        </p:nvSpPr>
        <p:spPr>
          <a:xfrm>
            <a:off x="2961124" y="548193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8EEAEA-8F54-E76E-DA16-9C1CB230F62B}"/>
              </a:ext>
            </a:extLst>
          </p:cNvPr>
          <p:cNvSpPr txBox="1"/>
          <p:nvPr/>
        </p:nvSpPr>
        <p:spPr>
          <a:xfrm>
            <a:off x="1582729" y="336300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993814A-85D2-73FE-6ABF-D44851519B2D}"/>
              </a:ext>
            </a:extLst>
          </p:cNvPr>
          <p:cNvSpPr txBox="1"/>
          <p:nvPr/>
        </p:nvSpPr>
        <p:spPr>
          <a:xfrm>
            <a:off x="2038441" y="3583995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9AD0558-452E-120A-46F9-3AFC4B960DF0}"/>
              </a:ext>
            </a:extLst>
          </p:cNvPr>
          <p:cNvSpPr txBox="1"/>
          <p:nvPr/>
        </p:nvSpPr>
        <p:spPr>
          <a:xfrm>
            <a:off x="1901939" y="524539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FCA904-0E16-2364-1B27-E4502CABA6AD}"/>
              </a:ext>
            </a:extLst>
          </p:cNvPr>
          <p:cNvSpPr txBox="1"/>
          <p:nvPr/>
        </p:nvSpPr>
        <p:spPr>
          <a:xfrm>
            <a:off x="2960128" y="468909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19" name="제목 1">
            <a:extLst>
              <a:ext uri="{FF2B5EF4-FFF2-40B4-BE49-F238E27FC236}">
                <a16:creationId xmlns:a16="http://schemas.microsoft.com/office/drawing/2014/main" id="{628A6082-9391-EA79-D175-EF479ADE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61" y="183263"/>
            <a:ext cx="11113188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ACC</a:t>
            </a:r>
            <a:r>
              <a:rPr lang="ko-KR" altLang="en-US" sz="3000" dirty="0"/>
              <a:t>모드 순서도    </a:t>
            </a:r>
            <a:r>
              <a:rPr lang="en-US" altLang="ko-KR" sz="3000" dirty="0"/>
              <a:t>    </a:t>
            </a:r>
            <a:r>
              <a:rPr lang="ko-KR" altLang="en-US" sz="3000" dirty="0"/>
              <a:t>적색</a:t>
            </a:r>
            <a:r>
              <a:rPr lang="en-US" altLang="ko-KR" sz="3000" dirty="0"/>
              <a:t>LED </a:t>
            </a:r>
            <a:r>
              <a:rPr lang="ko-KR" altLang="en-US" sz="3000" dirty="0"/>
              <a:t>순서도          청색</a:t>
            </a:r>
            <a:r>
              <a:rPr lang="en-US" altLang="ko-KR" sz="3000" dirty="0"/>
              <a:t>LED </a:t>
            </a:r>
            <a:r>
              <a:rPr lang="ko-KR" altLang="en-US" sz="3000" dirty="0"/>
              <a:t>순서도</a:t>
            </a: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9E0AC0B1-D944-8E36-0B54-33BBA1E8F084}"/>
              </a:ext>
            </a:extLst>
          </p:cNvPr>
          <p:cNvSpPr/>
          <p:nvPr/>
        </p:nvSpPr>
        <p:spPr>
          <a:xfrm>
            <a:off x="4437399" y="1967188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순서도: 판단 220">
            <a:extLst>
              <a:ext uri="{FF2B5EF4-FFF2-40B4-BE49-F238E27FC236}">
                <a16:creationId xmlns:a16="http://schemas.microsoft.com/office/drawing/2014/main" id="{7A947DF6-C841-4C08-CD9D-9667FC7CF9EA}"/>
              </a:ext>
            </a:extLst>
          </p:cNvPr>
          <p:cNvSpPr/>
          <p:nvPr/>
        </p:nvSpPr>
        <p:spPr>
          <a:xfrm>
            <a:off x="4564952" y="2604577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D45BE9C7-0C1D-AA1C-D3D4-DE70D59E387C}"/>
              </a:ext>
            </a:extLst>
          </p:cNvPr>
          <p:cNvSpPr/>
          <p:nvPr/>
        </p:nvSpPr>
        <p:spPr>
          <a:xfrm>
            <a:off x="6473930" y="260795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RedLED</a:t>
            </a:r>
            <a:r>
              <a:rPr lang="en-US" altLang="ko-KR" sz="1000" dirty="0">
                <a:solidFill>
                  <a:schemeClr val="tx1"/>
                </a:solidFill>
              </a:rPr>
              <a:t>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순서도: 판단 222">
            <a:extLst>
              <a:ext uri="{FF2B5EF4-FFF2-40B4-BE49-F238E27FC236}">
                <a16:creationId xmlns:a16="http://schemas.microsoft.com/office/drawing/2014/main" id="{92B552DC-ABF1-5FBC-11A2-8B7B724A4BCC}"/>
              </a:ext>
            </a:extLst>
          </p:cNvPr>
          <p:cNvSpPr/>
          <p:nvPr/>
        </p:nvSpPr>
        <p:spPr>
          <a:xfrm>
            <a:off x="4564952" y="367696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standby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4" name="순서도: 판단 223">
            <a:extLst>
              <a:ext uri="{FF2B5EF4-FFF2-40B4-BE49-F238E27FC236}">
                <a16:creationId xmlns:a16="http://schemas.microsoft.com/office/drawing/2014/main" id="{733D58C9-9158-0754-6D9A-811336749CC9}"/>
              </a:ext>
            </a:extLst>
          </p:cNvPr>
          <p:cNvSpPr/>
          <p:nvPr/>
        </p:nvSpPr>
        <p:spPr>
          <a:xfrm>
            <a:off x="4568310" y="474416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9ACD705-15C4-F225-8BE1-B78303C1BF6C}"/>
              </a:ext>
            </a:extLst>
          </p:cNvPr>
          <p:cNvCxnSpPr>
            <a:cxnSpLocks/>
            <a:stCxn id="221" idx="3"/>
            <a:endCxn id="222" idx="1"/>
          </p:cNvCxnSpPr>
          <p:nvPr/>
        </p:nvCxnSpPr>
        <p:spPr>
          <a:xfrm flipV="1">
            <a:off x="5880231" y="2863119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44CD0C81-5AB5-BF38-C060-2116E079D012}"/>
              </a:ext>
            </a:extLst>
          </p:cNvPr>
          <p:cNvCxnSpPr>
            <a:cxnSpLocks/>
            <a:stCxn id="220" idx="2"/>
            <a:endCxn id="221" idx="0"/>
          </p:cNvCxnSpPr>
          <p:nvPr/>
        </p:nvCxnSpPr>
        <p:spPr>
          <a:xfrm>
            <a:off x="5222591" y="2176738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78E2A713-401D-8D9A-6771-C5DD06DDB73B}"/>
              </a:ext>
            </a:extLst>
          </p:cNvPr>
          <p:cNvCxnSpPr>
            <a:stCxn id="222" idx="0"/>
          </p:cNvCxnSpPr>
          <p:nvPr/>
        </p:nvCxnSpPr>
        <p:spPr>
          <a:xfrm rot="16200000" flipV="1">
            <a:off x="6058162" y="1594593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C73DBFFB-3623-23FB-EF80-A63ED22C7647}"/>
              </a:ext>
            </a:extLst>
          </p:cNvPr>
          <p:cNvCxnSpPr>
            <a:cxnSpLocks/>
            <a:stCxn id="221" idx="2"/>
            <a:endCxn id="223" idx="0"/>
          </p:cNvCxnSpPr>
          <p:nvPr/>
        </p:nvCxnSpPr>
        <p:spPr>
          <a:xfrm>
            <a:off x="5222592" y="3124729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A70EA8E4-5955-B9F0-E713-997CC75B347F}"/>
              </a:ext>
            </a:extLst>
          </p:cNvPr>
          <p:cNvCxnSpPr>
            <a:cxnSpLocks/>
            <a:stCxn id="223" idx="2"/>
            <a:endCxn id="224" idx="0"/>
          </p:cNvCxnSpPr>
          <p:nvPr/>
        </p:nvCxnSpPr>
        <p:spPr>
          <a:xfrm>
            <a:off x="5222592" y="4197114"/>
            <a:ext cx="3358" cy="5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B9590087-C55E-A8A8-B260-1121A35179F2}"/>
              </a:ext>
            </a:extLst>
          </p:cNvPr>
          <p:cNvCxnSpPr>
            <a:cxnSpLocks/>
            <a:stCxn id="224" idx="1"/>
          </p:cNvCxnSpPr>
          <p:nvPr/>
        </p:nvCxnSpPr>
        <p:spPr>
          <a:xfrm rot="10800000" flipH="1">
            <a:off x="4568310" y="2390656"/>
            <a:ext cx="579374" cy="2613582"/>
          </a:xfrm>
          <a:prstGeom prst="bentConnector4">
            <a:avLst>
              <a:gd name="adj1" fmla="val -39456"/>
              <a:gd name="adj2" fmla="val 100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94060F9-DA34-7F25-93F1-A53BD3C4D412}"/>
              </a:ext>
            </a:extLst>
          </p:cNvPr>
          <p:cNvSpPr/>
          <p:nvPr/>
        </p:nvSpPr>
        <p:spPr>
          <a:xfrm>
            <a:off x="6473930" y="367170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RedLED</a:t>
            </a:r>
            <a:r>
              <a:rPr lang="en-US" altLang="ko-KR" sz="1000" dirty="0">
                <a:solidFill>
                  <a:schemeClr val="tx1"/>
                </a:solidFill>
              </a:rPr>
              <a:t>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(0.2sec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9F9A41EA-916C-2E57-ED1D-3BC96ABEC9E3}"/>
              </a:ext>
            </a:extLst>
          </p:cNvPr>
          <p:cNvCxnSpPr>
            <a:cxnSpLocks/>
            <a:endCxn id="231" idx="1"/>
          </p:cNvCxnSpPr>
          <p:nvPr/>
        </p:nvCxnSpPr>
        <p:spPr>
          <a:xfrm flipV="1">
            <a:off x="5880231" y="3926874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8432C0A5-2C3E-D70D-AD6A-CF56B50DECD9}"/>
              </a:ext>
            </a:extLst>
          </p:cNvPr>
          <p:cNvCxnSpPr>
            <a:stCxn id="231" idx="0"/>
          </p:cNvCxnSpPr>
          <p:nvPr/>
        </p:nvCxnSpPr>
        <p:spPr>
          <a:xfrm rot="16200000" flipV="1">
            <a:off x="6058162" y="2658348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DFD3BD23-8B36-49DD-0F1E-EC4ED8ACE308}"/>
              </a:ext>
            </a:extLst>
          </p:cNvPr>
          <p:cNvSpPr/>
          <p:nvPr/>
        </p:nvSpPr>
        <p:spPr>
          <a:xfrm>
            <a:off x="6473930" y="4735388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RedLED</a:t>
            </a:r>
            <a:r>
              <a:rPr lang="en-US" altLang="ko-KR" sz="1000" dirty="0">
                <a:solidFill>
                  <a:schemeClr val="tx1"/>
                </a:solidFill>
              </a:rPr>
              <a:t> 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90BD92A1-BD35-F694-2938-9B1F28E88826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5880231" y="4990555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0E6CE718-A831-67E3-242E-18B70C99ECBA}"/>
              </a:ext>
            </a:extLst>
          </p:cNvPr>
          <p:cNvCxnSpPr>
            <a:stCxn id="234" idx="0"/>
          </p:cNvCxnSpPr>
          <p:nvPr/>
        </p:nvCxnSpPr>
        <p:spPr>
          <a:xfrm rot="16200000" flipV="1">
            <a:off x="6058162" y="3722029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A29C76F-A72B-6AFC-5531-98872D49C074}"/>
              </a:ext>
            </a:extLst>
          </p:cNvPr>
          <p:cNvSpPr txBox="1"/>
          <p:nvPr/>
        </p:nvSpPr>
        <p:spPr>
          <a:xfrm>
            <a:off x="4089542" y="499525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79FF44F-FE4C-CF5F-7835-476D55C56D2D}"/>
              </a:ext>
            </a:extLst>
          </p:cNvPr>
          <p:cNvSpPr txBox="1"/>
          <p:nvPr/>
        </p:nvSpPr>
        <p:spPr>
          <a:xfrm>
            <a:off x="5756567" y="502686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93434EE-3C69-D0D6-8B97-173B538D82F0}"/>
              </a:ext>
            </a:extLst>
          </p:cNvPr>
          <p:cNvSpPr txBox="1"/>
          <p:nvPr/>
        </p:nvSpPr>
        <p:spPr>
          <a:xfrm>
            <a:off x="5697766" y="394984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EDF616E-72A8-ADE2-E79F-0BD487D529D2}"/>
              </a:ext>
            </a:extLst>
          </p:cNvPr>
          <p:cNvSpPr txBox="1"/>
          <p:nvPr/>
        </p:nvSpPr>
        <p:spPr>
          <a:xfrm>
            <a:off x="5765243" y="294118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0B2DBB6-6B33-CCFD-6D48-FFC4D3428834}"/>
              </a:ext>
            </a:extLst>
          </p:cNvPr>
          <p:cNvSpPr txBox="1"/>
          <p:nvPr/>
        </p:nvSpPr>
        <p:spPr>
          <a:xfrm>
            <a:off x="4794616" y="420404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4AD5AD7-FEC2-5CB7-10D5-69056B9C4EB9}"/>
              </a:ext>
            </a:extLst>
          </p:cNvPr>
          <p:cNvSpPr txBox="1"/>
          <p:nvPr/>
        </p:nvSpPr>
        <p:spPr>
          <a:xfrm>
            <a:off x="4776542" y="311828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CC7BFCB4-312F-04BD-BD93-7C14AE91D484}"/>
              </a:ext>
            </a:extLst>
          </p:cNvPr>
          <p:cNvSpPr/>
          <p:nvPr/>
        </p:nvSpPr>
        <p:spPr>
          <a:xfrm>
            <a:off x="8528939" y="1959392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4" name="순서도: 판단 243">
            <a:extLst>
              <a:ext uri="{FF2B5EF4-FFF2-40B4-BE49-F238E27FC236}">
                <a16:creationId xmlns:a16="http://schemas.microsoft.com/office/drawing/2014/main" id="{7D347C7B-E0CD-0723-089D-A944201E238D}"/>
              </a:ext>
            </a:extLst>
          </p:cNvPr>
          <p:cNvSpPr/>
          <p:nvPr/>
        </p:nvSpPr>
        <p:spPr>
          <a:xfrm>
            <a:off x="8656492" y="2596781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3486646F-7E1B-9C67-B881-AB164B968051}"/>
              </a:ext>
            </a:extLst>
          </p:cNvPr>
          <p:cNvSpPr/>
          <p:nvPr/>
        </p:nvSpPr>
        <p:spPr>
          <a:xfrm>
            <a:off x="10565470" y="2600156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BlueLED</a:t>
            </a:r>
            <a:r>
              <a:rPr lang="en-US" altLang="ko-KR" sz="1000" dirty="0">
                <a:solidFill>
                  <a:schemeClr val="tx1"/>
                </a:solidFill>
              </a:rPr>
              <a:t>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6" name="순서도: 판단 245">
            <a:extLst>
              <a:ext uri="{FF2B5EF4-FFF2-40B4-BE49-F238E27FC236}">
                <a16:creationId xmlns:a16="http://schemas.microsoft.com/office/drawing/2014/main" id="{8E3A2846-F997-9A72-F3DF-AA47DB75F9B4}"/>
              </a:ext>
            </a:extLst>
          </p:cNvPr>
          <p:cNvSpPr/>
          <p:nvPr/>
        </p:nvSpPr>
        <p:spPr>
          <a:xfrm>
            <a:off x="8656492" y="3669166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&lt;10</a:t>
            </a:r>
          </a:p>
        </p:txBody>
      </p:sp>
      <p:sp>
        <p:nvSpPr>
          <p:cNvPr id="247" name="순서도: 판단 246">
            <a:extLst>
              <a:ext uri="{FF2B5EF4-FFF2-40B4-BE49-F238E27FC236}">
                <a16:creationId xmlns:a16="http://schemas.microsoft.com/office/drawing/2014/main" id="{04D13383-18E6-93A4-D2D2-2974B3D4DDD8}"/>
              </a:ext>
            </a:extLst>
          </p:cNvPr>
          <p:cNvSpPr/>
          <p:nvPr/>
        </p:nvSpPr>
        <p:spPr>
          <a:xfrm>
            <a:off x="8659850" y="4736366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&lt;50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3672C06-F0D5-335A-48A0-3EE98C321A69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V="1">
            <a:off x="9971771" y="2855323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4841D79F-1692-147F-1CC4-BE68ADE332D4}"/>
              </a:ext>
            </a:extLst>
          </p:cNvPr>
          <p:cNvCxnSpPr>
            <a:cxnSpLocks/>
            <a:stCxn id="243" idx="2"/>
            <a:endCxn id="244" idx="0"/>
          </p:cNvCxnSpPr>
          <p:nvPr/>
        </p:nvCxnSpPr>
        <p:spPr>
          <a:xfrm>
            <a:off x="9314131" y="2168942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44C56A4A-F478-DA80-5911-2C115B0CF788}"/>
              </a:ext>
            </a:extLst>
          </p:cNvPr>
          <p:cNvCxnSpPr>
            <a:stCxn id="245" idx="0"/>
          </p:cNvCxnSpPr>
          <p:nvPr/>
        </p:nvCxnSpPr>
        <p:spPr>
          <a:xfrm rot="16200000" flipV="1">
            <a:off x="10149702" y="1586797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433C2587-57F7-3878-E396-AB0F6ACA2A4B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>
            <a:off x="9314132" y="3116933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81F4B08E-989A-A357-7FB9-A3EAD5F01A23}"/>
              </a:ext>
            </a:extLst>
          </p:cNvPr>
          <p:cNvCxnSpPr>
            <a:cxnSpLocks/>
            <a:stCxn id="246" idx="2"/>
            <a:endCxn id="247" idx="0"/>
          </p:cNvCxnSpPr>
          <p:nvPr/>
        </p:nvCxnSpPr>
        <p:spPr>
          <a:xfrm>
            <a:off x="9314132" y="4189318"/>
            <a:ext cx="3358" cy="5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0F0E32CD-8533-6A5F-483B-F111C54B3FD0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H="1">
            <a:off x="8659850" y="2382860"/>
            <a:ext cx="579374" cy="2613582"/>
          </a:xfrm>
          <a:prstGeom prst="bentConnector4">
            <a:avLst>
              <a:gd name="adj1" fmla="val -39456"/>
              <a:gd name="adj2" fmla="val 100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285ECC18-CF08-B15F-89FD-8DCDD84D9363}"/>
              </a:ext>
            </a:extLst>
          </p:cNvPr>
          <p:cNvSpPr/>
          <p:nvPr/>
        </p:nvSpPr>
        <p:spPr>
          <a:xfrm>
            <a:off x="10565470" y="3663911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Blue LED 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B65CAE0A-7D95-F81C-07BB-C9445564D68B}"/>
              </a:ext>
            </a:extLst>
          </p:cNvPr>
          <p:cNvCxnSpPr>
            <a:cxnSpLocks/>
            <a:endCxn id="254" idx="1"/>
          </p:cNvCxnSpPr>
          <p:nvPr/>
        </p:nvCxnSpPr>
        <p:spPr>
          <a:xfrm flipV="1">
            <a:off x="9971771" y="3919078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CC58BCCE-0B7E-2867-B2C8-72F2EF9EF1A8}"/>
              </a:ext>
            </a:extLst>
          </p:cNvPr>
          <p:cNvCxnSpPr>
            <a:stCxn id="254" idx="0"/>
          </p:cNvCxnSpPr>
          <p:nvPr/>
        </p:nvCxnSpPr>
        <p:spPr>
          <a:xfrm rot="16200000" flipV="1">
            <a:off x="10149702" y="2650552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C96176-164D-50FC-B04B-2C4A8F3B2B4B}"/>
              </a:ext>
            </a:extLst>
          </p:cNvPr>
          <p:cNvSpPr/>
          <p:nvPr/>
        </p:nvSpPr>
        <p:spPr>
          <a:xfrm>
            <a:off x="10565470" y="472759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Blue LED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(0.2sec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1BB145E-70B2-4A8C-7971-0DF86E16C1B3}"/>
              </a:ext>
            </a:extLst>
          </p:cNvPr>
          <p:cNvCxnSpPr>
            <a:cxnSpLocks/>
            <a:endCxn id="257" idx="1"/>
          </p:cNvCxnSpPr>
          <p:nvPr/>
        </p:nvCxnSpPr>
        <p:spPr>
          <a:xfrm flipV="1">
            <a:off x="9971771" y="4982759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493EA6E6-6B5A-B724-810C-B53BC266A55B}"/>
              </a:ext>
            </a:extLst>
          </p:cNvPr>
          <p:cNvCxnSpPr>
            <a:stCxn id="257" idx="0"/>
          </p:cNvCxnSpPr>
          <p:nvPr/>
        </p:nvCxnSpPr>
        <p:spPr>
          <a:xfrm rot="16200000" flipV="1">
            <a:off x="10149702" y="3714233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BB4CB1AC-6CE9-2F1E-7367-5AC5DFCEEC08}"/>
              </a:ext>
            </a:extLst>
          </p:cNvPr>
          <p:cNvSpPr txBox="1"/>
          <p:nvPr/>
        </p:nvSpPr>
        <p:spPr>
          <a:xfrm>
            <a:off x="8181082" y="498746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4359C2E-E0A7-33BE-09F5-96B4A6E6D04D}"/>
              </a:ext>
            </a:extLst>
          </p:cNvPr>
          <p:cNvSpPr txBox="1"/>
          <p:nvPr/>
        </p:nvSpPr>
        <p:spPr>
          <a:xfrm>
            <a:off x="9848107" y="501907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B9DB6D2-5D98-67A1-8FA6-78E61720DB54}"/>
              </a:ext>
            </a:extLst>
          </p:cNvPr>
          <p:cNvSpPr txBox="1"/>
          <p:nvPr/>
        </p:nvSpPr>
        <p:spPr>
          <a:xfrm>
            <a:off x="9789306" y="394204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7B75F2-EB33-A4E2-4087-FF93DD834AAC}"/>
              </a:ext>
            </a:extLst>
          </p:cNvPr>
          <p:cNvSpPr txBox="1"/>
          <p:nvPr/>
        </p:nvSpPr>
        <p:spPr>
          <a:xfrm>
            <a:off x="9856783" y="293339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963CEFA-2B39-0CFA-EB3A-71CD6832B1DC}"/>
              </a:ext>
            </a:extLst>
          </p:cNvPr>
          <p:cNvSpPr txBox="1"/>
          <p:nvPr/>
        </p:nvSpPr>
        <p:spPr>
          <a:xfrm>
            <a:off x="8886156" y="4196245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0E35A43-EDF1-6EF4-E01B-C3967E5E39B7}"/>
              </a:ext>
            </a:extLst>
          </p:cNvPr>
          <p:cNvSpPr txBox="1"/>
          <p:nvPr/>
        </p:nvSpPr>
        <p:spPr>
          <a:xfrm>
            <a:off x="8868082" y="311049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77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66252-782A-ACAB-EA3E-6A8284F5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263"/>
            <a:ext cx="10515600" cy="1325563"/>
          </a:xfrm>
        </p:spPr>
        <p:txBody>
          <a:bodyPr/>
          <a:lstStyle/>
          <a:p>
            <a:r>
              <a:rPr lang="ko-KR" altLang="en-US" dirty="0"/>
              <a:t>모터 순서도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B3C1896-0E43-34FA-8B4D-6DE16E312ABA}"/>
              </a:ext>
            </a:extLst>
          </p:cNvPr>
          <p:cNvSpPr/>
          <p:nvPr/>
        </p:nvSpPr>
        <p:spPr>
          <a:xfrm>
            <a:off x="2317309" y="1395413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81E20B4-C4CC-D488-4D26-2B75640AD651}"/>
              </a:ext>
            </a:extLst>
          </p:cNvPr>
          <p:cNvSpPr/>
          <p:nvPr/>
        </p:nvSpPr>
        <p:spPr>
          <a:xfrm>
            <a:off x="2444862" y="203280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13B46B-86F4-1BBA-ED7E-322D6601E5C5}"/>
              </a:ext>
            </a:extLst>
          </p:cNvPr>
          <p:cNvSpPr/>
          <p:nvPr/>
        </p:nvSpPr>
        <p:spPr>
          <a:xfrm>
            <a:off x="4353840" y="203617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Motor=0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Speed=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Apple SD Gothic Neo"/>
              </a:rPr>
              <a:t>potent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C2418EA4-1A84-AF79-3799-6415AB8DD5DD}"/>
              </a:ext>
            </a:extLst>
          </p:cNvPr>
          <p:cNvSpPr/>
          <p:nvPr/>
        </p:nvSpPr>
        <p:spPr>
          <a:xfrm>
            <a:off x="2444862" y="3886658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standby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16D36BE7-3D4B-9A8D-6DA9-2A2B339BF8B0}"/>
              </a:ext>
            </a:extLst>
          </p:cNvPr>
          <p:cNvSpPr/>
          <p:nvPr/>
        </p:nvSpPr>
        <p:spPr>
          <a:xfrm>
            <a:off x="2448220" y="5905937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48641-28DB-B06C-7243-AB2934E2F7D0}"/>
              </a:ext>
            </a:extLst>
          </p:cNvPr>
          <p:cNvSpPr/>
          <p:nvPr/>
        </p:nvSpPr>
        <p:spPr>
          <a:xfrm>
            <a:off x="8275196" y="389156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Motor=speed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4FDAE1-4983-AAD0-970B-0C9FAF1330A3}"/>
              </a:ext>
            </a:extLst>
          </p:cNvPr>
          <p:cNvSpPr/>
          <p:nvPr/>
        </p:nvSpPr>
        <p:spPr>
          <a:xfrm>
            <a:off x="6324691" y="5098539"/>
            <a:ext cx="1184908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Motor=potent/2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03724E-0E61-2A57-0702-F920298144D6}"/>
              </a:ext>
            </a:extLst>
          </p:cNvPr>
          <p:cNvSpPr/>
          <p:nvPr/>
        </p:nvSpPr>
        <p:spPr>
          <a:xfrm>
            <a:off x="6323568" y="3119664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Motor=speed/2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5549ED-C9B9-FBA3-D2F9-EDB9ADF84AD3}"/>
              </a:ext>
            </a:extLst>
          </p:cNvPr>
          <p:cNvSpPr/>
          <p:nvPr/>
        </p:nvSpPr>
        <p:spPr>
          <a:xfrm>
            <a:off x="8275196" y="5910399"/>
            <a:ext cx="1195180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Motor=potent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5DC28C-06B2-F677-8092-504902C44A28}"/>
              </a:ext>
            </a:extLst>
          </p:cNvPr>
          <p:cNvSpPr/>
          <p:nvPr/>
        </p:nvSpPr>
        <p:spPr>
          <a:xfrm>
            <a:off x="4371365" y="3135723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2EA4D3-585B-7756-1D3B-6F1879AC65B9}"/>
              </a:ext>
            </a:extLst>
          </p:cNvPr>
          <p:cNvSpPr/>
          <p:nvPr/>
        </p:nvSpPr>
        <p:spPr>
          <a:xfrm>
            <a:off x="4417781" y="5098539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Motor=0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4E8D390D-83F3-9CA2-7FA9-D03BC74BC5AD}"/>
              </a:ext>
            </a:extLst>
          </p:cNvPr>
          <p:cNvSpPr/>
          <p:nvPr/>
        </p:nvSpPr>
        <p:spPr>
          <a:xfrm>
            <a:off x="4286704" y="3893271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AFBF654-0597-1E92-3163-8B3ED7D80DF0}"/>
              </a:ext>
            </a:extLst>
          </p:cNvPr>
          <p:cNvSpPr/>
          <p:nvPr/>
        </p:nvSpPr>
        <p:spPr>
          <a:xfrm>
            <a:off x="6249941" y="3890359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E4171783-ED59-1FB6-6F13-E90E452CA0B4}"/>
              </a:ext>
            </a:extLst>
          </p:cNvPr>
          <p:cNvSpPr/>
          <p:nvPr/>
        </p:nvSpPr>
        <p:spPr>
          <a:xfrm>
            <a:off x="4336277" y="5905937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DE8C07E0-D9AD-5C8C-A196-F037DC145ED5}"/>
              </a:ext>
            </a:extLst>
          </p:cNvPr>
          <p:cNvSpPr/>
          <p:nvPr/>
        </p:nvSpPr>
        <p:spPr>
          <a:xfrm>
            <a:off x="6241612" y="5905937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61E14D-EA13-2C93-E214-04A2EF7356B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760141" y="4146734"/>
            <a:ext cx="526563" cy="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726001-9D28-6F67-5D6D-1C27C3D273D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645796" y="4150435"/>
            <a:ext cx="604145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5717A6C-55B3-50B1-AC73-C40F9712595B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7609033" y="4146734"/>
            <a:ext cx="666163" cy="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52C278-51AA-F039-F904-5E53377232B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60141" y="2291344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257F6F-6378-E329-000F-E5B9949E3C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02501" y="1604963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147B5A6-F6B6-F5E4-6922-2B7616F94846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3938072" y="1022818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3BF6D61-5A77-BD06-F47B-34DEBFB335A8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4966250" y="3646057"/>
            <a:ext cx="2705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75DE98-3CC3-77C2-053C-4F0C9A3A08D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102502" y="2552954"/>
            <a:ext cx="0" cy="133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4D668B-6B1E-4308-8BA1-6A77DAFC9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02502" y="4406810"/>
            <a:ext cx="3358" cy="149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4028467-6C0A-97C0-DAA4-CEA50E24B220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3915994" y="2082762"/>
            <a:ext cx="278976" cy="1826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D8C886-5D1A-4758-7B20-E0038E3E613F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H="1" flipV="1">
            <a:off x="6921158" y="3629998"/>
            <a:ext cx="8329" cy="2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6E621DF-9FAC-551C-25C1-7C72B6DE30C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848059" y="2046565"/>
            <a:ext cx="260212" cy="1885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7738F65-42FA-3AA9-1A91-9D4CDB4FA4F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7404506" y="2423286"/>
            <a:ext cx="1040597" cy="1895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D5FAC2-4F58-9496-3D91-F3295869C736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763499" y="6166013"/>
            <a:ext cx="572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5BC196-DEC3-623F-C10C-A95EC0F5BA1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695369" y="6166013"/>
            <a:ext cx="546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FD1301-6697-D3E4-A144-88F582BF662C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7600704" y="6165566"/>
            <a:ext cx="674492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55CF468-8973-A93A-DA47-650F31109479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5015371" y="5608873"/>
            <a:ext cx="452" cy="29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4DF645-9D01-D362-56FA-AD8A10457E99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H="1" flipV="1">
            <a:off x="6917145" y="5608873"/>
            <a:ext cx="4013" cy="29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7E68689-B149-AFB4-C836-94DC0AF80572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3957436" y="4040604"/>
            <a:ext cx="269090" cy="1846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FED52B1-910B-4CEA-BF84-4931D82CC948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856259" y="4037652"/>
            <a:ext cx="266385" cy="1855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41DE078-CFDD-A4A0-2899-BFC6C6CA4DEB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7394734" y="4432346"/>
            <a:ext cx="1086727" cy="1869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BF318E-DB4B-6FE6-0128-4062A7EEB5AB}"/>
              </a:ext>
            </a:extLst>
          </p:cNvPr>
          <p:cNvSpPr txBox="1"/>
          <p:nvPr/>
        </p:nvSpPr>
        <p:spPr>
          <a:xfrm>
            <a:off x="3674744" y="378533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B7395-D64F-A61D-9963-FD44BBA6FB89}"/>
              </a:ext>
            </a:extLst>
          </p:cNvPr>
          <p:cNvSpPr txBox="1"/>
          <p:nvPr/>
        </p:nvSpPr>
        <p:spPr>
          <a:xfrm>
            <a:off x="2659136" y="253114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28E9DC-B29E-8D8C-70B4-6F32C16C4B1D}"/>
              </a:ext>
            </a:extLst>
          </p:cNvPr>
          <p:cNvSpPr txBox="1"/>
          <p:nvPr/>
        </p:nvSpPr>
        <p:spPr>
          <a:xfrm>
            <a:off x="2632743" y="441051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5E0874-03D4-1380-2EB7-77ACA7CAA513}"/>
              </a:ext>
            </a:extLst>
          </p:cNvPr>
          <p:cNvSpPr txBox="1"/>
          <p:nvPr/>
        </p:nvSpPr>
        <p:spPr>
          <a:xfrm>
            <a:off x="5500506" y="626585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0B79-CA56-2A4E-8EA3-DBEDF26B3D24}"/>
              </a:ext>
            </a:extLst>
          </p:cNvPr>
          <p:cNvSpPr txBox="1"/>
          <p:nvPr/>
        </p:nvSpPr>
        <p:spPr>
          <a:xfrm>
            <a:off x="7439443" y="630439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B066F3-2A26-CBC3-5C73-AB911C455FB7}"/>
              </a:ext>
            </a:extLst>
          </p:cNvPr>
          <p:cNvSpPr txBox="1"/>
          <p:nvPr/>
        </p:nvSpPr>
        <p:spPr>
          <a:xfrm>
            <a:off x="5500506" y="425648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A940D5-F03D-4E50-6261-8BB129CBC743}"/>
              </a:ext>
            </a:extLst>
          </p:cNvPr>
          <p:cNvSpPr txBox="1"/>
          <p:nvPr/>
        </p:nvSpPr>
        <p:spPr>
          <a:xfrm>
            <a:off x="7439443" y="429502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988CB3-2791-F794-171C-807E0B62D81C}"/>
              </a:ext>
            </a:extLst>
          </p:cNvPr>
          <p:cNvSpPr txBox="1"/>
          <p:nvPr/>
        </p:nvSpPr>
        <p:spPr>
          <a:xfrm>
            <a:off x="3476232" y="5740514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759D8-DF8D-6BB5-7A28-E4080E059D86}"/>
              </a:ext>
            </a:extLst>
          </p:cNvPr>
          <p:cNvSpPr txBox="1"/>
          <p:nvPr/>
        </p:nvSpPr>
        <p:spPr>
          <a:xfrm>
            <a:off x="3749996" y="232268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34068B-FF4D-2498-8E48-956946E6F3BB}"/>
              </a:ext>
            </a:extLst>
          </p:cNvPr>
          <p:cNvSpPr txBox="1"/>
          <p:nvPr/>
        </p:nvSpPr>
        <p:spPr>
          <a:xfrm>
            <a:off x="5024619" y="368088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8184E-9BEA-4930-7424-712DF09F176A}"/>
              </a:ext>
            </a:extLst>
          </p:cNvPr>
          <p:cNvSpPr txBox="1"/>
          <p:nvPr/>
        </p:nvSpPr>
        <p:spPr>
          <a:xfrm>
            <a:off x="7013536" y="365450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B32800-74DD-F403-655C-73C536ECA54D}"/>
              </a:ext>
            </a:extLst>
          </p:cNvPr>
          <p:cNvSpPr txBox="1"/>
          <p:nvPr/>
        </p:nvSpPr>
        <p:spPr>
          <a:xfrm>
            <a:off x="5015371" y="565363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7FA64-AB93-F602-B2E6-475531863ECF}"/>
              </a:ext>
            </a:extLst>
          </p:cNvPr>
          <p:cNvSpPr txBox="1"/>
          <p:nvPr/>
        </p:nvSpPr>
        <p:spPr>
          <a:xfrm>
            <a:off x="6976822" y="566417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59AE8FE-BA9B-0F9E-B2B0-33885C2C27EE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>
            <a:off x="2448220" y="1818883"/>
            <a:ext cx="612092" cy="4347131"/>
          </a:xfrm>
          <a:prstGeom prst="bentConnector4">
            <a:avLst>
              <a:gd name="adj1" fmla="val -37347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F734057-1C82-FD18-E3FC-30C8592AFA1E}"/>
              </a:ext>
            </a:extLst>
          </p:cNvPr>
          <p:cNvSpPr txBox="1"/>
          <p:nvPr/>
        </p:nvSpPr>
        <p:spPr>
          <a:xfrm>
            <a:off x="2374865" y="574095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8636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161</Words>
  <Application>Microsoft Office PowerPoint</Application>
  <PresentationFormat>와이드스크린</PresentationFormat>
  <Paragraphs>85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Apple SD Gothic Neo</vt:lpstr>
      <vt:lpstr>맑은 고딕</vt:lpstr>
      <vt:lpstr>Arial</vt:lpstr>
      <vt:lpstr>Office 테마</vt:lpstr>
      <vt:lpstr>ACC 순서도</vt:lpstr>
      <vt:lpstr>ACC모드 순서도        적색LED 순서도          청색LED 순서도</vt:lpstr>
      <vt:lpstr>모터 순서도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 순서도</dc:title>
  <dc:creator>성준 장</dc:creator>
  <cp:lastModifiedBy>성준 장</cp:lastModifiedBy>
  <cp:revision>9</cp:revision>
  <dcterms:created xsi:type="dcterms:W3CDTF">2024-02-04T03:22:11Z</dcterms:created>
  <dcterms:modified xsi:type="dcterms:W3CDTF">2024-02-04T04:33:22Z</dcterms:modified>
</cp:coreProperties>
</file>