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FC65-2AFE-2425-8D47-1E9D164C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1E624-F162-83C4-4A44-BF33B23D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A3F4F-A6C7-81CD-D44D-1C9F3FA7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CBFFA-88DA-D212-13F3-4BC39071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D968C-7C48-D677-497D-DAC66AB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BE8DD-7FBF-9659-CB97-B41697F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5DA4-6554-78AE-702F-8F73EA8E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6EC7-F3A3-751C-8A88-937C6BCA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6510-4A06-1827-B26A-54711F52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690F5-7880-3084-F32F-686E5796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D186A-AF4B-7B93-6B1F-B9590A4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97041-DE70-0A17-6EF8-9B261579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D4002-360F-EA12-2D08-211090F4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0EC5-8159-F084-5D7F-757EA3B4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2D3C-5E7E-EBA9-1748-8B59A734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9F14B-F180-5887-B6C8-B23545DC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4B09B-82C2-12BF-0326-5676EAE5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32942-07E6-39D3-9E76-8C1DC2C5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F727D-25AB-2AE8-1AC1-660618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98852-8171-7800-A0BE-A9976E5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B0F9-253B-40CF-0635-814868A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81AC1-8E21-9CF2-1AA8-635831B1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CE5E0-E330-E6A5-61B1-E61D4FE8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80025-F361-DB95-AF3B-800678B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3741F-8E57-FB7C-2725-9907C17E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1A7B-5015-7BE2-CB1A-2E8F555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1B2EB-48FA-7511-BCA7-08D79279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AEEF2-FBF8-E121-134D-8BF02DC24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1511B-5AF3-2648-BBC4-D94A6F6B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1E216-74BF-D350-7290-402B1E48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7181A-B7B7-0F99-1674-1681868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46E94-E00A-F1F8-A7E5-9D8A6D82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1240D-03DA-192B-C3CD-6010F505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B4B64-ED04-ED20-4571-9232532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BE7BA0-ECF9-2B55-5E8A-41CC87E7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0FF12-E63C-037F-9156-92350DA0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259B8-1FD1-7B8B-145B-9061C65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AEDE1-AE24-D0D4-615F-626B986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6F14F-0C2C-CA70-DC03-50DDBC2A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B3CA4-C3AD-7DE0-4A0B-653C7854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930FE-4E80-9E97-39F6-014E5125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46A74-4262-0093-42E0-A669CE8B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5C50C-6BBF-DA08-28E6-827F8980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9105C-437E-42B2-33D3-E12DA5DC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7941F-72D6-6557-1F8F-59129145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3F6FF-EAF6-6D18-E42A-4FC1BF40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1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8BD8A-97E8-C250-60E1-D7AA75BD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C220-2A87-A381-C9A6-7928C189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A36F2-B544-2465-07AF-0B9BAC8C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9D9B3-9894-0708-90B6-E58B0BD1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123A-9EC4-03A6-0306-B014841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97142-C070-C752-C752-4ECAB0E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BACE-E4AD-ADAE-0B71-D725B58B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F4089C-D3C6-2670-57B2-05E65994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FCFE0-BA3E-3B11-C8D5-75559774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C7044-5F08-BDCD-A630-1F4BF2B1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3B111-9D3E-8512-BAC2-94C1DD76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4E741-4119-41AB-F840-20A76BB9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90D357-FD3B-CD60-A735-871E183D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B2E7C-170C-707E-14AF-A654EE4F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13211-4F3C-B351-1DAC-BB9806E63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397A-0CFE-4147-A48A-A47A6D94E80C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032C6-7968-5226-58D6-EC7A24999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CB74-BAAC-2641-9D28-CA296A73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5224-C6C4-9F15-E88C-1E1EA2CF6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ACC </a:t>
            </a:r>
            <a:r>
              <a:rPr lang="ko-KR" altLang="en-US" dirty="0"/>
              <a:t>시스템 구조설계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66C4-2FF3-C65E-392A-C5B232B2E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1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6AF618-C524-7B14-A1C7-54476E1A0646}"/>
              </a:ext>
            </a:extLst>
          </p:cNvPr>
          <p:cNvSpPr/>
          <p:nvPr/>
        </p:nvSpPr>
        <p:spPr>
          <a:xfrm>
            <a:off x="5454650" y="2016124"/>
            <a:ext cx="1282700" cy="3181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Mega 2560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D86EE-E290-5F28-957A-F8044379F759}"/>
              </a:ext>
            </a:extLst>
          </p:cNvPr>
          <p:cNvSpPr/>
          <p:nvPr/>
        </p:nvSpPr>
        <p:spPr>
          <a:xfrm>
            <a:off x="1612503" y="1677956"/>
            <a:ext cx="1873250" cy="1409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8C8EB-1CED-AB51-0C73-DFE127A41FFE}"/>
              </a:ext>
            </a:extLst>
          </p:cNvPr>
          <p:cNvSpPr/>
          <p:nvPr/>
        </p:nvSpPr>
        <p:spPr>
          <a:xfrm>
            <a:off x="8715772" y="2135284"/>
            <a:ext cx="1873250" cy="1101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P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otentiometer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Switch_1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Switch_2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B4E58D-AA05-48AF-D32B-D5F4D5F1148E}"/>
              </a:ext>
            </a:extLst>
          </p:cNvPr>
          <p:cNvSpPr/>
          <p:nvPr/>
        </p:nvSpPr>
        <p:spPr>
          <a:xfrm>
            <a:off x="8715772" y="3544984"/>
            <a:ext cx="1873250" cy="1101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Red_LED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Blue_LED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6E8C76-D4BC-5DB8-2088-FB45F87FA912}"/>
              </a:ext>
            </a:extLst>
          </p:cNvPr>
          <p:cNvSpPr/>
          <p:nvPr/>
        </p:nvSpPr>
        <p:spPr>
          <a:xfrm>
            <a:off x="8098234" y="1147795"/>
            <a:ext cx="3070226" cy="4486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Easy module shield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49DAB9-9525-BFA1-D135-AFB99E8C63D9}"/>
              </a:ext>
            </a:extLst>
          </p:cNvPr>
          <p:cNvSpPr/>
          <p:nvPr/>
        </p:nvSpPr>
        <p:spPr>
          <a:xfrm>
            <a:off x="1014015" y="1052544"/>
            <a:ext cx="3070226" cy="2536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Easy module shield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271347-40DE-6A06-F7CD-3A51B76567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737350" y="2686115"/>
            <a:ext cx="19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F92CCC-37B0-61E2-587A-5D464A7D6384}"/>
              </a:ext>
            </a:extLst>
          </p:cNvPr>
          <p:cNvCxnSpPr>
            <a:cxnSpLocks/>
          </p:cNvCxnSpPr>
          <p:nvPr/>
        </p:nvCxnSpPr>
        <p:spPr>
          <a:xfrm>
            <a:off x="6737350" y="4089400"/>
            <a:ext cx="197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A1650-DD6D-A709-E842-A0D3052C49AC}"/>
              </a:ext>
            </a:extLst>
          </p:cNvPr>
          <p:cNvCxnSpPr>
            <a:cxnSpLocks/>
          </p:cNvCxnSpPr>
          <p:nvPr/>
        </p:nvCxnSpPr>
        <p:spPr>
          <a:xfrm flipH="1">
            <a:off x="3485753" y="2366931"/>
            <a:ext cx="1968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23D9C3-3679-9775-40E0-4A1547288551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084241" y="1285939"/>
            <a:ext cx="1075134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2843F33-7851-4666-B7B4-608B4997A9E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1519333"/>
            <a:ext cx="0" cy="49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575996-3EEC-3E24-117E-DBC65B0395B2}"/>
              </a:ext>
            </a:extLst>
          </p:cNvPr>
          <p:cNvSpPr/>
          <p:nvPr/>
        </p:nvSpPr>
        <p:spPr>
          <a:xfrm>
            <a:off x="5159375" y="1052544"/>
            <a:ext cx="1873250" cy="466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12V adapter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293A9-B5B1-197C-8A2A-5FCC031E4132}"/>
              </a:ext>
            </a:extLst>
          </p:cNvPr>
          <p:cNvSpPr/>
          <p:nvPr/>
        </p:nvSpPr>
        <p:spPr>
          <a:xfrm>
            <a:off x="1654175" y="4284567"/>
            <a:ext cx="1873250" cy="1409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UltraSonic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ABC639-EA50-5BA9-6CAD-3D67A29F26B7}"/>
              </a:ext>
            </a:extLst>
          </p:cNvPr>
          <p:cNvCxnSpPr>
            <a:cxnSpLocks/>
          </p:cNvCxnSpPr>
          <p:nvPr/>
        </p:nvCxnSpPr>
        <p:spPr>
          <a:xfrm>
            <a:off x="3527425" y="4862543"/>
            <a:ext cx="192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1CF8B-847A-718C-B11C-9BBD9FFD00F0}"/>
              </a:ext>
            </a:extLst>
          </p:cNvPr>
          <p:cNvSpPr/>
          <p:nvPr/>
        </p:nvSpPr>
        <p:spPr>
          <a:xfrm>
            <a:off x="0" y="771525"/>
            <a:ext cx="2389415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085F-60B2-95E1-7327-411D9CFAF4D2}"/>
              </a:ext>
            </a:extLst>
          </p:cNvPr>
          <p:cNvSpPr/>
          <p:nvPr/>
        </p:nvSpPr>
        <p:spPr>
          <a:xfrm>
            <a:off x="4912180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F1821-A6C9-2545-DAED-484A0377C4AC}"/>
              </a:ext>
            </a:extLst>
          </p:cNvPr>
          <p:cNvSpPr/>
          <p:nvPr/>
        </p:nvSpPr>
        <p:spPr>
          <a:xfrm>
            <a:off x="9802586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AC4962-A7D5-7FC8-4CD0-058D71A33CF2}"/>
              </a:ext>
            </a:extLst>
          </p:cNvPr>
          <p:cNvSpPr/>
          <p:nvPr/>
        </p:nvSpPr>
        <p:spPr>
          <a:xfrm>
            <a:off x="0" y="1158939"/>
            <a:ext cx="2389415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1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청색 </a:t>
            </a:r>
            <a:r>
              <a:rPr lang="en-US" altLang="ko-KR" dirty="0">
                <a:solidFill>
                  <a:schemeClr val="tx1"/>
                </a:solidFill>
              </a:rPr>
              <a:t>LED off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0AC3-650C-51DF-5694-F59D4645DD67}"/>
              </a:ext>
            </a:extLst>
          </p:cNvPr>
          <p:cNvSpPr/>
          <p:nvPr/>
        </p:nvSpPr>
        <p:spPr>
          <a:xfrm>
            <a:off x="4912180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31050-961C-5AF9-5318-2BF836789B5D}"/>
              </a:ext>
            </a:extLst>
          </p:cNvPr>
          <p:cNvSpPr/>
          <p:nvPr/>
        </p:nvSpPr>
        <p:spPr>
          <a:xfrm>
            <a:off x="9802586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가변저항을 조작하여 속도 제어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4FC81E-C841-381C-01FF-A9586EBAE015}"/>
              </a:ext>
            </a:extLst>
          </p:cNvPr>
          <p:cNvCxnSpPr/>
          <p:nvPr/>
        </p:nvCxnSpPr>
        <p:spPr>
          <a:xfrm>
            <a:off x="272415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A2ACA-5D83-B1D2-F571-CCD62E8D4654}"/>
              </a:ext>
            </a:extLst>
          </p:cNvPr>
          <p:cNvCxnSpPr/>
          <p:nvPr/>
        </p:nvCxnSpPr>
        <p:spPr>
          <a:xfrm>
            <a:off x="758190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C6BC5-D7F0-8B2C-DFCE-899532A885E4}"/>
              </a:ext>
            </a:extLst>
          </p:cNvPr>
          <p:cNvSpPr txBox="1"/>
          <p:nvPr/>
        </p:nvSpPr>
        <p:spPr>
          <a:xfrm>
            <a:off x="3309259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E877-2EE8-4716-3C14-1CEFAA4DD9A4}"/>
              </a:ext>
            </a:extLst>
          </p:cNvPr>
          <p:cNvSpPr txBox="1"/>
          <p:nvPr/>
        </p:nvSpPr>
        <p:spPr>
          <a:xfrm>
            <a:off x="8158162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921346-73FB-764F-8368-E271BB85ECE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096001" y="-4129768"/>
            <a:ext cx="12700" cy="98025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695299-6470-3234-8FC9-F66827890D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6887" y="548640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81555-3B23-0CB3-7882-C4D64FA0ED04}"/>
              </a:ext>
            </a:extLst>
          </p:cNvPr>
          <p:cNvSpPr txBox="1"/>
          <p:nvPr/>
        </p:nvSpPr>
        <p:spPr>
          <a:xfrm>
            <a:off x="10520590" y="102909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sw1,sw2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79CD1-F68B-3B87-3FE3-0ECD2BB280E7}"/>
              </a:ext>
            </a:extLst>
          </p:cNvPr>
          <p:cNvSpPr txBox="1"/>
          <p:nvPr/>
        </p:nvSpPr>
        <p:spPr>
          <a:xfrm>
            <a:off x="5867400" y="102909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B590E-C4A8-69B6-1732-0D52051D5056}"/>
              </a:ext>
            </a:extLst>
          </p:cNvPr>
          <p:cNvSpPr/>
          <p:nvPr/>
        </p:nvSpPr>
        <p:spPr>
          <a:xfrm>
            <a:off x="4912180" y="3114675"/>
            <a:ext cx="7279820" cy="387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  <a:r>
              <a:rPr lang="en-US" altLang="ko-KR" dirty="0">
                <a:solidFill>
                  <a:schemeClr val="tx1"/>
                </a:solidFill>
              </a:rPr>
              <a:t>(50cm </a:t>
            </a:r>
            <a:r>
              <a:rPr lang="ko-KR" altLang="en-US" dirty="0">
                <a:solidFill>
                  <a:schemeClr val="tx1"/>
                </a:solidFill>
              </a:rPr>
              <a:t>이내</a:t>
            </a:r>
            <a:r>
              <a:rPr lang="en-US" altLang="ko-KR" dirty="0">
                <a:solidFill>
                  <a:schemeClr val="tx1"/>
                </a:solidFill>
              </a:rPr>
              <a:t>) -&gt; </a:t>
            </a:r>
            <a:r>
              <a:rPr lang="ko-KR" altLang="en-US" dirty="0">
                <a:solidFill>
                  <a:schemeClr val="tx1"/>
                </a:solidFill>
              </a:rPr>
              <a:t>초음파 센서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B3CF7-017A-21AB-1182-6B6F54E04535}"/>
              </a:ext>
            </a:extLst>
          </p:cNvPr>
          <p:cNvSpPr/>
          <p:nvPr/>
        </p:nvSpPr>
        <p:spPr>
          <a:xfrm>
            <a:off x="4912180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현재 속도의 </a:t>
            </a:r>
            <a:r>
              <a:rPr lang="en-US" altLang="ko-KR" dirty="0">
                <a:solidFill>
                  <a:schemeClr val="tx1"/>
                </a:solidFill>
              </a:rPr>
              <a:t>50%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2.50cm</a:t>
            </a:r>
            <a:r>
              <a:rPr lang="ko-KR" altLang="en-US" dirty="0">
                <a:solidFill>
                  <a:schemeClr val="tx1"/>
                </a:solidFill>
              </a:rPr>
              <a:t>를 벗어날 경우 원래속도 복원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163BB-9206-E5CB-7B20-57822385F818}"/>
              </a:ext>
            </a:extLst>
          </p:cNvPr>
          <p:cNvSpPr/>
          <p:nvPr/>
        </p:nvSpPr>
        <p:spPr>
          <a:xfrm>
            <a:off x="9802586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현재 속도의 </a:t>
            </a:r>
            <a:r>
              <a:rPr lang="en-US" altLang="ko-KR" dirty="0">
                <a:solidFill>
                  <a:schemeClr val="tx1"/>
                </a:solidFill>
              </a:rPr>
              <a:t>50%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가변저항을 통해 감속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3.50cm</a:t>
            </a:r>
            <a:r>
              <a:rPr lang="ko-KR" altLang="en-US" dirty="0">
                <a:solidFill>
                  <a:schemeClr val="tx1"/>
                </a:solidFill>
              </a:rPr>
              <a:t>를 벗어날 경우 가변저항 값을 읽어 모터 조정</a:t>
            </a:r>
          </a:p>
        </p:txBody>
      </p:sp>
    </p:spTree>
    <p:extLst>
      <p:ext uri="{BB962C8B-B14F-4D97-AF65-F5344CB8AC3E}">
        <p14:creationId xmlns:p14="http://schemas.microsoft.com/office/powerpoint/2010/main" val="112054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1CF8B-847A-718C-B11C-9BBD9FFD00F0}"/>
              </a:ext>
            </a:extLst>
          </p:cNvPr>
          <p:cNvSpPr/>
          <p:nvPr/>
        </p:nvSpPr>
        <p:spPr>
          <a:xfrm>
            <a:off x="0" y="771525"/>
            <a:ext cx="2389415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085F-60B2-95E1-7327-411D9CFAF4D2}"/>
              </a:ext>
            </a:extLst>
          </p:cNvPr>
          <p:cNvSpPr/>
          <p:nvPr/>
        </p:nvSpPr>
        <p:spPr>
          <a:xfrm>
            <a:off x="4912180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F1821-A6C9-2545-DAED-484A0377C4AC}"/>
              </a:ext>
            </a:extLst>
          </p:cNvPr>
          <p:cNvSpPr/>
          <p:nvPr/>
        </p:nvSpPr>
        <p:spPr>
          <a:xfrm>
            <a:off x="9802586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0AC3-650C-51DF-5694-F59D4645DD67}"/>
              </a:ext>
            </a:extLst>
          </p:cNvPr>
          <p:cNvSpPr/>
          <p:nvPr/>
        </p:nvSpPr>
        <p:spPr>
          <a:xfrm>
            <a:off x="4912180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31050-961C-5AF9-5318-2BF836789B5D}"/>
              </a:ext>
            </a:extLst>
          </p:cNvPr>
          <p:cNvSpPr/>
          <p:nvPr/>
        </p:nvSpPr>
        <p:spPr>
          <a:xfrm>
            <a:off x="9802586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가변저항을 조작하여 속도 제어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4FC81E-C841-381C-01FF-A9586EBAE015}"/>
              </a:ext>
            </a:extLst>
          </p:cNvPr>
          <p:cNvCxnSpPr/>
          <p:nvPr/>
        </p:nvCxnSpPr>
        <p:spPr>
          <a:xfrm>
            <a:off x="272415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A2ACA-5D83-B1D2-F571-CCD62E8D4654}"/>
              </a:ext>
            </a:extLst>
          </p:cNvPr>
          <p:cNvCxnSpPr/>
          <p:nvPr/>
        </p:nvCxnSpPr>
        <p:spPr>
          <a:xfrm>
            <a:off x="758190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C6BC5-D7F0-8B2C-DFCE-899532A885E4}"/>
              </a:ext>
            </a:extLst>
          </p:cNvPr>
          <p:cNvSpPr txBox="1"/>
          <p:nvPr/>
        </p:nvSpPr>
        <p:spPr>
          <a:xfrm>
            <a:off x="3309259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E877-2EE8-4716-3C14-1CEFAA4DD9A4}"/>
              </a:ext>
            </a:extLst>
          </p:cNvPr>
          <p:cNvSpPr txBox="1"/>
          <p:nvPr/>
        </p:nvSpPr>
        <p:spPr>
          <a:xfrm>
            <a:off x="8158162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921346-73FB-764F-8368-E271BB85ECE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096001" y="-4129768"/>
            <a:ext cx="12700" cy="98025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695299-6470-3234-8FC9-F66827890D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6887" y="548640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81555-3B23-0CB3-7882-C4D64FA0ED04}"/>
              </a:ext>
            </a:extLst>
          </p:cNvPr>
          <p:cNvSpPr txBox="1"/>
          <p:nvPr/>
        </p:nvSpPr>
        <p:spPr>
          <a:xfrm>
            <a:off x="10520590" y="102909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sw1,sw2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79CD1-F68B-3B87-3FE3-0ECD2BB280E7}"/>
              </a:ext>
            </a:extLst>
          </p:cNvPr>
          <p:cNvSpPr txBox="1"/>
          <p:nvPr/>
        </p:nvSpPr>
        <p:spPr>
          <a:xfrm>
            <a:off x="5867400" y="102909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B590E-C4A8-69B6-1732-0D52051D5056}"/>
              </a:ext>
            </a:extLst>
          </p:cNvPr>
          <p:cNvSpPr/>
          <p:nvPr/>
        </p:nvSpPr>
        <p:spPr>
          <a:xfrm>
            <a:off x="4912180" y="3114675"/>
            <a:ext cx="7279820" cy="387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  <a:r>
              <a:rPr lang="en-US" altLang="ko-KR" dirty="0">
                <a:solidFill>
                  <a:schemeClr val="tx1"/>
                </a:solidFill>
              </a:rPr>
              <a:t>(10cm </a:t>
            </a:r>
            <a:r>
              <a:rPr lang="ko-KR" altLang="en-US" dirty="0">
                <a:solidFill>
                  <a:schemeClr val="tx1"/>
                </a:solidFill>
              </a:rPr>
              <a:t>이내</a:t>
            </a:r>
            <a:r>
              <a:rPr lang="en-US" altLang="ko-KR" dirty="0">
                <a:solidFill>
                  <a:schemeClr val="tx1"/>
                </a:solidFill>
              </a:rPr>
              <a:t>) -&gt; </a:t>
            </a:r>
            <a:r>
              <a:rPr lang="ko-KR" altLang="en-US" dirty="0">
                <a:solidFill>
                  <a:schemeClr val="tx1"/>
                </a:solidFill>
              </a:rPr>
              <a:t>초음파센서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B3CF7-017A-21AB-1182-6B6F54E04535}"/>
              </a:ext>
            </a:extLst>
          </p:cNvPr>
          <p:cNvSpPr/>
          <p:nvPr/>
        </p:nvSpPr>
        <p:spPr>
          <a:xfrm>
            <a:off x="4912180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모터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2.10cm</a:t>
            </a:r>
            <a:r>
              <a:rPr lang="ko-KR" altLang="en-US" dirty="0">
                <a:solidFill>
                  <a:schemeClr val="tx1"/>
                </a:solidFill>
              </a:rPr>
              <a:t>를 벗어나면 감속된 속도로 복원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7163BB-9206-E5CB-7B20-57822385F818}"/>
              </a:ext>
            </a:extLst>
          </p:cNvPr>
          <p:cNvSpPr/>
          <p:nvPr/>
        </p:nvSpPr>
        <p:spPr>
          <a:xfrm>
            <a:off x="9802586" y="350209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모터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2.10cm</a:t>
            </a:r>
            <a:r>
              <a:rPr lang="ko-KR" altLang="en-US" dirty="0">
                <a:solidFill>
                  <a:schemeClr val="tx1"/>
                </a:solidFill>
              </a:rPr>
              <a:t>를 벗어나면 </a:t>
            </a:r>
            <a:r>
              <a:rPr lang="ko-KR" altLang="en-US" dirty="0" err="1">
                <a:solidFill>
                  <a:schemeClr val="tx1"/>
                </a:solidFill>
              </a:rPr>
              <a:t>가변저항값을</a:t>
            </a:r>
            <a:r>
              <a:rPr lang="ko-KR" altLang="en-US" dirty="0">
                <a:solidFill>
                  <a:schemeClr val="tx1"/>
                </a:solidFill>
              </a:rPr>
              <a:t> 읽어 첫 감속된 속도보다 낮으면 </a:t>
            </a:r>
            <a:r>
              <a:rPr lang="ko-KR" altLang="en-US" dirty="0" err="1">
                <a:solidFill>
                  <a:schemeClr val="tx1"/>
                </a:solidFill>
              </a:rPr>
              <a:t>읽은값으로</a:t>
            </a:r>
            <a:r>
              <a:rPr lang="ko-KR" altLang="en-US" dirty="0">
                <a:solidFill>
                  <a:schemeClr val="tx1"/>
                </a:solidFill>
              </a:rPr>
              <a:t> 조정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높으면 감속된 속도로 조정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7BAFDB-D8E6-4BD8-A4AC-5F5E7D35FFA6}"/>
              </a:ext>
            </a:extLst>
          </p:cNvPr>
          <p:cNvSpPr/>
          <p:nvPr/>
        </p:nvSpPr>
        <p:spPr>
          <a:xfrm>
            <a:off x="0" y="1158939"/>
            <a:ext cx="2389415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1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청색 </a:t>
            </a:r>
            <a:r>
              <a:rPr lang="en-US" altLang="ko-KR" dirty="0">
                <a:solidFill>
                  <a:schemeClr val="tx1"/>
                </a:solidFill>
              </a:rPr>
              <a:t>LED off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1CF8B-847A-718C-B11C-9BBD9FFD00F0}"/>
              </a:ext>
            </a:extLst>
          </p:cNvPr>
          <p:cNvSpPr/>
          <p:nvPr/>
        </p:nvSpPr>
        <p:spPr>
          <a:xfrm>
            <a:off x="0" y="771525"/>
            <a:ext cx="2389415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78085F-60B2-95E1-7327-411D9CFAF4D2}"/>
              </a:ext>
            </a:extLst>
          </p:cNvPr>
          <p:cNvSpPr/>
          <p:nvPr/>
        </p:nvSpPr>
        <p:spPr>
          <a:xfrm>
            <a:off x="4912180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standby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F1821-A6C9-2545-DAED-484A0377C4AC}"/>
              </a:ext>
            </a:extLst>
          </p:cNvPr>
          <p:cNvSpPr/>
          <p:nvPr/>
        </p:nvSpPr>
        <p:spPr>
          <a:xfrm>
            <a:off x="9802586" y="771525"/>
            <a:ext cx="2389414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20AC3-650C-51DF-5694-F59D4645DD67}"/>
              </a:ext>
            </a:extLst>
          </p:cNvPr>
          <p:cNvSpPr/>
          <p:nvPr/>
        </p:nvSpPr>
        <p:spPr>
          <a:xfrm>
            <a:off x="4912180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31050-961C-5AF9-5318-2BF836789B5D}"/>
              </a:ext>
            </a:extLst>
          </p:cNvPr>
          <p:cNvSpPr/>
          <p:nvPr/>
        </p:nvSpPr>
        <p:spPr>
          <a:xfrm>
            <a:off x="9802586" y="1158940"/>
            <a:ext cx="2389414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가변저항을 읽어 모터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가변저항을 조작하여 속도 제어 가능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4FC81E-C841-381C-01FF-A9586EBAE015}"/>
              </a:ext>
            </a:extLst>
          </p:cNvPr>
          <p:cNvCxnSpPr/>
          <p:nvPr/>
        </p:nvCxnSpPr>
        <p:spPr>
          <a:xfrm>
            <a:off x="272415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CA2ACA-5D83-B1D2-F571-CCD62E8D4654}"/>
              </a:ext>
            </a:extLst>
          </p:cNvPr>
          <p:cNvCxnSpPr/>
          <p:nvPr/>
        </p:nvCxnSpPr>
        <p:spPr>
          <a:xfrm>
            <a:off x="7581900" y="12668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C6BC5-D7F0-8B2C-DFCE-899532A885E4}"/>
              </a:ext>
            </a:extLst>
          </p:cNvPr>
          <p:cNvSpPr txBox="1"/>
          <p:nvPr/>
        </p:nvSpPr>
        <p:spPr>
          <a:xfrm>
            <a:off x="3309259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E877-2EE8-4716-3C14-1CEFAA4DD9A4}"/>
              </a:ext>
            </a:extLst>
          </p:cNvPr>
          <p:cNvSpPr txBox="1"/>
          <p:nvPr/>
        </p:nvSpPr>
        <p:spPr>
          <a:xfrm>
            <a:off x="8158162" y="139648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921346-73FB-764F-8368-E271BB85ECE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096001" y="-4129768"/>
            <a:ext cx="12700" cy="98025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695299-6470-3234-8FC9-F66827890DF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106887" y="548640"/>
            <a:ext cx="0" cy="2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81555-3B23-0CB3-7882-C4D64FA0ED04}"/>
              </a:ext>
            </a:extLst>
          </p:cNvPr>
          <p:cNvSpPr txBox="1"/>
          <p:nvPr/>
        </p:nvSpPr>
        <p:spPr>
          <a:xfrm>
            <a:off x="10520590" y="102909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sw1,sw2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79CD1-F68B-3B87-3FE3-0ECD2BB280E7}"/>
              </a:ext>
            </a:extLst>
          </p:cNvPr>
          <p:cNvSpPr txBox="1"/>
          <p:nvPr/>
        </p:nvSpPr>
        <p:spPr>
          <a:xfrm>
            <a:off x="5867400" y="102909"/>
            <a:ext cx="59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B590E-C4A8-69B6-1732-0D52051D5056}"/>
              </a:ext>
            </a:extLst>
          </p:cNvPr>
          <p:cNvSpPr/>
          <p:nvPr/>
        </p:nvSpPr>
        <p:spPr>
          <a:xfrm>
            <a:off x="4912180" y="3114675"/>
            <a:ext cx="7279820" cy="38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감속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정지모드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청색</a:t>
            </a:r>
            <a:r>
              <a:rPr lang="en-US" altLang="ko-KR" dirty="0">
                <a:solidFill>
                  <a:schemeClr val="tx1"/>
                </a:solidFill>
              </a:rPr>
              <a:t>LED)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B3CF7-017A-21AB-1182-6B6F54E04535}"/>
              </a:ext>
            </a:extLst>
          </p:cNvPr>
          <p:cNvSpPr/>
          <p:nvPr/>
        </p:nvSpPr>
        <p:spPr>
          <a:xfrm>
            <a:off x="4912180" y="3502090"/>
            <a:ext cx="7279820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정지모드일</a:t>
            </a:r>
            <a:r>
              <a:rPr lang="ko-KR" altLang="en-US" dirty="0">
                <a:solidFill>
                  <a:schemeClr val="tx1"/>
                </a:solidFill>
              </a:rPr>
              <a:t> 경우 청색</a:t>
            </a:r>
            <a:r>
              <a:rPr lang="en-US" altLang="ko-KR" dirty="0">
                <a:solidFill>
                  <a:schemeClr val="tx1"/>
                </a:solidFill>
              </a:rPr>
              <a:t>LED 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감속모드일</a:t>
            </a:r>
            <a:r>
              <a:rPr lang="ko-KR" altLang="en-US" dirty="0">
                <a:solidFill>
                  <a:schemeClr val="tx1"/>
                </a:solidFill>
              </a:rPr>
              <a:t> 경우 청색</a:t>
            </a:r>
            <a:r>
              <a:rPr lang="en-US" altLang="ko-KR" dirty="0">
                <a:solidFill>
                  <a:schemeClr val="tx1"/>
                </a:solidFill>
              </a:rPr>
              <a:t>LED 0.2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EFBB48-973E-6FDE-FA10-B75273643A08}"/>
              </a:ext>
            </a:extLst>
          </p:cNvPr>
          <p:cNvSpPr/>
          <p:nvPr/>
        </p:nvSpPr>
        <p:spPr>
          <a:xfrm>
            <a:off x="0" y="1158939"/>
            <a:ext cx="2389415" cy="1955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적색 </a:t>
            </a:r>
            <a:r>
              <a:rPr lang="en-US" altLang="ko-KR" dirty="0">
                <a:solidFill>
                  <a:schemeClr val="tx1"/>
                </a:solidFill>
              </a:rPr>
              <a:t>LED 1</a:t>
            </a:r>
            <a:r>
              <a:rPr lang="ko-KR" altLang="en-US" dirty="0" err="1">
                <a:solidFill>
                  <a:schemeClr val="tx1"/>
                </a:solidFill>
              </a:rPr>
              <a:t>초주기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청색 </a:t>
            </a:r>
            <a:r>
              <a:rPr lang="en-US" altLang="ko-KR" dirty="0">
                <a:solidFill>
                  <a:schemeClr val="tx1"/>
                </a:solidFill>
              </a:rPr>
              <a:t>LED off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7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277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 SD Gothic Neo</vt:lpstr>
      <vt:lpstr>맑은 고딕</vt:lpstr>
      <vt:lpstr>Arial</vt:lpstr>
      <vt:lpstr>Office 테마</vt:lpstr>
      <vt:lpstr>ACC 시스템 구조설계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장</dc:creator>
  <cp:lastModifiedBy>성준 장</cp:lastModifiedBy>
  <cp:revision>13</cp:revision>
  <dcterms:created xsi:type="dcterms:W3CDTF">2024-02-02T00:14:48Z</dcterms:created>
  <dcterms:modified xsi:type="dcterms:W3CDTF">2024-02-04T03:14:27Z</dcterms:modified>
</cp:coreProperties>
</file>