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51" d="100"/>
          <a:sy n="51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F77A-C880-0A1D-C058-038336CB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09D91-100A-330A-C5F8-E42D5B97A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504E1-69BD-80FD-B69D-AB7A76C9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A7FF7-5CCF-1A57-2EF9-DE70B9F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2B70-BF4A-A9C2-51A3-5E88D89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4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250F-33F7-ECDF-EF51-4347E7EF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34766-C02E-8AC4-BCD0-2C106DFC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F3184-A73C-8397-A5B8-D1936B64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D09C7-32DE-07F9-2857-70348683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A3BB9-81AA-4456-E27C-A8D7B27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6D002-9DA4-2F49-90D1-757F3700F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0F666-C228-CDBB-3CB4-B97C2792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691AC-B99C-D423-B536-BBED2CB4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55451-CA15-0D95-1051-794D195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74A51-D4C0-FF6B-1995-09E7D6B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3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5FAFC-B2E7-B0EC-F560-364868E1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57157-05B8-4F3D-9CA1-45FDF456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1753E-C6E8-A74B-6418-3E6A196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8FCE5-161F-44AC-9BF6-0FC34EA9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D64A1-8196-B0C9-9967-B5528156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58F2F-12FD-31CE-BACD-9BF398EA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1688-2E39-AEEA-E499-560F4642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0ED7A-623F-BFC5-AB2C-CEC05E56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5EFB6-51D4-C4DD-A84D-8E001555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A66C6-A82B-C69A-9025-27892E9B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EBD8-1466-0333-6E86-13BE0FC9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B5063-BB40-45F7-4AFC-C3F25FF11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0A504-024B-DA5F-A475-4BF8F0ED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AEF6A-8BDD-91B3-051B-7D3F185E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326B5-F959-54EF-5AA2-F80B914D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3A34C-1CE5-1C31-62C9-C6F5C0B1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99827-69F8-183E-22FE-FF7AEEEB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D61D8-A755-FBAD-5C17-90E28785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A00D3-DDE0-32E6-4025-6329CDA4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4871D-B5F9-9152-7EA6-D2A72BF47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7E9C8-C889-57D2-20D1-88A419FFA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C1DEC-974E-D2FA-F815-0B44546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B61488-AECF-50C2-453F-EA7781F6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3C2F6B-8971-51D9-8396-87BB9DD8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EAC1A-2494-A3FB-2F47-C42588C6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954912-8816-CDAA-D9E7-449BAF53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0D43C3-51D8-DD45-A68D-458BE7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C4E4F-4A7F-4963-2944-009B9531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6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94BFE2-FA9F-3E67-F59E-69053C84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9F6F3-198E-E25B-8CCA-474E5A5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15655-E2FF-5A0B-4CBD-F7B5E56C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4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14F2-2380-441A-0FE1-DDE017E7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6DC69-BDEC-05C6-3566-3F01E307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CB412-6C14-CA6D-A07F-68326AA85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57D01-2F1B-48B7-7AA4-C85C2BB3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2A875-1CE6-A7E8-10FF-EC935BC0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61DB-99AF-ABFE-3B5B-A1E7FBA9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8416-7294-BCC9-90A9-DA3E237E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6D2B7-B588-3BB0-95B6-CE1753868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EB241-1570-53C4-68CE-7A84169B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87A31-6D31-A198-35D2-EEB54A9B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5550-74B5-AE38-DEC5-A479654B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B9D4F-D90C-9326-37C1-AF5A478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82997-126A-7C3D-E0EC-EC8141E5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6D83D-7A81-432F-216E-50708B63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D2331-141C-19B1-3210-10516B914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15F9-A715-4DC4-83EE-FF4945DDD6F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741D-C347-0572-AC63-9A942DA9E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49F6D-EA93-E6AE-5030-38EFFC8DB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8CB3-7252-4DFB-BDAD-6021BF44D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DC3B-93B0-D91C-AB7B-EED488CBE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7C0E2-748A-395A-C225-D64078734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877FD-56FA-F99A-B99C-FDE3D5E8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차량번호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E0536A-6431-1656-0CF5-914DDA16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5" y="2238817"/>
            <a:ext cx="4601217" cy="3972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B2AE8-4746-5B7D-79EC-B5C7805A5F45}"/>
              </a:ext>
            </a:extLst>
          </p:cNvPr>
          <p:cNvSpPr txBox="1"/>
          <p:nvPr/>
        </p:nvSpPr>
        <p:spPr>
          <a:xfrm>
            <a:off x="2511487" y="4444929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C1EA9-2756-6A32-C8C2-276BB6A48C7C}"/>
              </a:ext>
            </a:extLst>
          </p:cNvPr>
          <p:cNvSpPr txBox="1"/>
          <p:nvPr/>
        </p:nvSpPr>
        <p:spPr>
          <a:xfrm>
            <a:off x="2225202" y="4040390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4E1A6-F2F2-CEB3-2696-9F19CBAA4631}"/>
              </a:ext>
            </a:extLst>
          </p:cNvPr>
          <p:cNvSpPr txBox="1"/>
          <p:nvPr/>
        </p:nvSpPr>
        <p:spPr>
          <a:xfrm>
            <a:off x="1084299" y="3931334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44715-F2BF-425C-A93F-7C1A83BF8D29}"/>
              </a:ext>
            </a:extLst>
          </p:cNvPr>
          <p:cNvSpPr txBox="1"/>
          <p:nvPr/>
        </p:nvSpPr>
        <p:spPr>
          <a:xfrm>
            <a:off x="1955695" y="3543909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C4AF7-00CE-DBFA-9FDD-3BE3497F40F9}"/>
              </a:ext>
            </a:extLst>
          </p:cNvPr>
          <p:cNvSpPr txBox="1"/>
          <p:nvPr/>
        </p:nvSpPr>
        <p:spPr>
          <a:xfrm>
            <a:off x="2422759" y="3543909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AD3AE-4E88-D9AC-8835-EA653C7D551C}"/>
              </a:ext>
            </a:extLst>
          </p:cNvPr>
          <p:cNvSpPr txBox="1"/>
          <p:nvPr/>
        </p:nvSpPr>
        <p:spPr>
          <a:xfrm>
            <a:off x="3013767" y="3359243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C822E-7DA9-E918-14E9-AF8A887B05C9}"/>
              </a:ext>
            </a:extLst>
          </p:cNvPr>
          <p:cNvSpPr txBox="1"/>
          <p:nvPr/>
        </p:nvSpPr>
        <p:spPr>
          <a:xfrm>
            <a:off x="3563662" y="3543909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7ADA3-A3B8-506C-D7C2-CCC45784F537}"/>
              </a:ext>
            </a:extLst>
          </p:cNvPr>
          <p:cNvSpPr txBox="1"/>
          <p:nvPr/>
        </p:nvSpPr>
        <p:spPr>
          <a:xfrm>
            <a:off x="4682796" y="3543909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ADB4C-4D47-3542-7D19-CFBCF1606F58}"/>
              </a:ext>
            </a:extLst>
          </p:cNvPr>
          <p:cNvSpPr txBox="1"/>
          <p:nvPr/>
        </p:nvSpPr>
        <p:spPr>
          <a:xfrm>
            <a:off x="3386653" y="4486874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6F0B7-5B2D-2BFA-CAA4-FD3E432C72E6}"/>
              </a:ext>
            </a:extLst>
          </p:cNvPr>
          <p:cNvSpPr txBox="1"/>
          <p:nvPr/>
        </p:nvSpPr>
        <p:spPr>
          <a:xfrm>
            <a:off x="3294155" y="4979753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D290F-DF33-8D8E-015B-ABEC3D55B27C}"/>
              </a:ext>
            </a:extLst>
          </p:cNvPr>
          <p:cNvSpPr txBox="1"/>
          <p:nvPr/>
        </p:nvSpPr>
        <p:spPr>
          <a:xfrm>
            <a:off x="5679806" y="3578725"/>
            <a:ext cx="535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 차량이 내가 움직이는 차량이고 </a:t>
            </a:r>
            <a:r>
              <a:rPr lang="en-US" altLang="ko-KR" dirty="0"/>
              <a:t>0</a:t>
            </a:r>
            <a:r>
              <a:rPr lang="ko-KR" altLang="en-US" dirty="0"/>
              <a:t>번입니다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번부터 시계방향으로 순서대로 번호를 부여했습니다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3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CB0A41FA-AB81-CF5D-5CFD-B34CAFF55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588398" cy="4351338"/>
          </a:xfr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672C3-F22A-F28E-D0F8-9A9DC17C0B48}"/>
              </a:ext>
            </a:extLst>
          </p:cNvPr>
          <p:cNvSpPr/>
          <p:nvPr/>
        </p:nvSpPr>
        <p:spPr>
          <a:xfrm>
            <a:off x="773465" y="3093153"/>
            <a:ext cx="979834" cy="335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2A6D5B-12AB-9120-D393-DF29CF677068}"/>
              </a:ext>
            </a:extLst>
          </p:cNvPr>
          <p:cNvCxnSpPr/>
          <p:nvPr/>
        </p:nvCxnSpPr>
        <p:spPr>
          <a:xfrm>
            <a:off x="1904301" y="325492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EC948-DF99-4AB5-8E77-50BAD8431BE5}"/>
              </a:ext>
            </a:extLst>
          </p:cNvPr>
          <p:cNvSpPr txBox="1"/>
          <p:nvPr/>
        </p:nvSpPr>
        <p:spPr>
          <a:xfrm>
            <a:off x="2256639" y="3093153"/>
            <a:ext cx="621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x_1</a:t>
            </a:r>
            <a:r>
              <a:rPr lang="ko-KR" altLang="en-US" sz="1000" dirty="0"/>
              <a:t>은 전방시점과 </a:t>
            </a:r>
            <a:r>
              <a:rPr lang="en-US" altLang="ko-KR" sz="1000" dirty="0"/>
              <a:t>FSD</a:t>
            </a:r>
            <a:r>
              <a:rPr lang="ko-KR" altLang="en-US" sz="1000" dirty="0"/>
              <a:t>시점에서 차량이 멈추는 상태에서의 시점 변화를 위한 변수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r</a:t>
            </a:r>
            <a:r>
              <a:rPr lang="ko-KR" altLang="en-US" sz="1000" dirty="0"/>
              <a:t>은 다른 차량의 회전변화를 주기위한 변수입니다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43B88F-1872-76D5-A0CE-21D4E6768A80}"/>
              </a:ext>
            </a:extLst>
          </p:cNvPr>
          <p:cNvCxnSpPr/>
          <p:nvPr/>
        </p:nvCxnSpPr>
        <p:spPr>
          <a:xfrm>
            <a:off x="1904301" y="3016251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6BF34C-E58D-975F-465C-26151150BD47}"/>
              </a:ext>
            </a:extLst>
          </p:cNvPr>
          <p:cNvSpPr txBox="1"/>
          <p:nvPr/>
        </p:nvSpPr>
        <p:spPr>
          <a:xfrm>
            <a:off x="2256639" y="2854476"/>
            <a:ext cx="6216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차량의 </a:t>
            </a:r>
            <a:r>
              <a:rPr lang="ko-KR" altLang="en-US" sz="1000" dirty="0" err="1"/>
              <a:t>기본속도입니다</a:t>
            </a:r>
            <a:r>
              <a:rPr lang="en-US" altLang="ko-KR" sz="1000" dirty="0"/>
              <a:t>. speed*1.5</a:t>
            </a:r>
            <a:r>
              <a:rPr lang="ko-KR" altLang="en-US" sz="1000" dirty="0"/>
              <a:t>와 같이 </a:t>
            </a:r>
            <a:r>
              <a:rPr lang="en-US" altLang="ko-KR" sz="1000" dirty="0"/>
              <a:t>speed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일정값을</a:t>
            </a:r>
            <a:r>
              <a:rPr lang="ko-KR" altLang="en-US" sz="1000" dirty="0"/>
              <a:t> 곱하여 속도의 변화를 줄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1077CC-82CD-188B-E8F7-AED41C3F9A84}"/>
              </a:ext>
            </a:extLst>
          </p:cNvPr>
          <p:cNvSpPr/>
          <p:nvPr/>
        </p:nvSpPr>
        <p:spPr>
          <a:xfrm>
            <a:off x="773465" y="3720215"/>
            <a:ext cx="3093860" cy="782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BE9612-3682-7445-1E64-828CAEB3C229}"/>
              </a:ext>
            </a:extLst>
          </p:cNvPr>
          <p:cNvCxnSpPr/>
          <p:nvPr/>
        </p:nvCxnSpPr>
        <p:spPr>
          <a:xfrm>
            <a:off x="4169328" y="4038431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F9708D-14B8-72AE-3819-D5DA7A492DFC}"/>
              </a:ext>
            </a:extLst>
          </p:cNvPr>
          <p:cNvSpPr txBox="1"/>
          <p:nvPr/>
        </p:nvSpPr>
        <p:spPr>
          <a:xfrm>
            <a:off x="4521666" y="3893434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기준차량 </a:t>
            </a:r>
            <a:r>
              <a:rPr lang="en-US" altLang="ko-KR" sz="1000" dirty="0"/>
              <a:t>0</a:t>
            </a:r>
            <a:r>
              <a:rPr lang="ko-KR" altLang="en-US" sz="1000" dirty="0"/>
              <a:t>번부터 나머지 다른 차량 </a:t>
            </a:r>
            <a:r>
              <a:rPr lang="en-US" altLang="ko-KR" sz="1000" dirty="0"/>
              <a:t>9</a:t>
            </a:r>
            <a:r>
              <a:rPr lang="ko-KR" altLang="en-US" sz="1000" dirty="0"/>
              <a:t>번 총 </a:t>
            </a:r>
            <a:r>
              <a:rPr lang="en-US" altLang="ko-KR" sz="1000" dirty="0"/>
              <a:t>10</a:t>
            </a:r>
            <a:r>
              <a:rPr lang="ko-KR" altLang="en-US" sz="1000" dirty="0"/>
              <a:t>대의 차량을 선언합니다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위에서 받은 차량 모델링으로 초기화합니다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6A52EB-F0A0-F198-CB08-D6CA884A9EE9}"/>
              </a:ext>
            </a:extLst>
          </p:cNvPr>
          <p:cNvCxnSpPr/>
          <p:nvPr/>
        </p:nvCxnSpPr>
        <p:spPr>
          <a:xfrm>
            <a:off x="4785219" y="2070580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4CAE97-15B0-1B78-9576-4DE3EAF1F84E}"/>
              </a:ext>
            </a:extLst>
          </p:cNvPr>
          <p:cNvSpPr txBox="1"/>
          <p:nvPr/>
        </p:nvSpPr>
        <p:spPr>
          <a:xfrm>
            <a:off x="5137557" y="1945473"/>
            <a:ext cx="6216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모델링된</a:t>
            </a:r>
            <a:r>
              <a:rPr lang="ko-KR" altLang="en-US" sz="1000" dirty="0"/>
              <a:t> 차량을 불러와 </a:t>
            </a:r>
            <a:r>
              <a:rPr lang="en-US" altLang="ko-KR" sz="1000" dirty="0" err="1"/>
              <a:t>car_data</a:t>
            </a:r>
            <a:r>
              <a:rPr lang="ko-KR" altLang="en-US" sz="1000" dirty="0"/>
              <a:t>에 저장합니다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34D66C-9979-ED21-CB2B-A0ECBBE94231}"/>
              </a:ext>
            </a:extLst>
          </p:cNvPr>
          <p:cNvSpPr/>
          <p:nvPr/>
        </p:nvSpPr>
        <p:spPr>
          <a:xfrm>
            <a:off x="773465" y="4654307"/>
            <a:ext cx="3093860" cy="782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DAA7B0-7067-4F96-47E9-4FE0DF7DFEC7}"/>
              </a:ext>
            </a:extLst>
          </p:cNvPr>
          <p:cNvCxnSpPr/>
          <p:nvPr/>
        </p:nvCxnSpPr>
        <p:spPr>
          <a:xfrm>
            <a:off x="4026715" y="4963823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6C0359-97AE-A34D-8B12-89A50987A90D}"/>
              </a:ext>
            </a:extLst>
          </p:cNvPr>
          <p:cNvSpPr txBox="1"/>
          <p:nvPr/>
        </p:nvSpPr>
        <p:spPr>
          <a:xfrm>
            <a:off x="4379053" y="4818826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모델링한 차량의 </a:t>
            </a:r>
            <a:r>
              <a:rPr lang="en-US" altLang="ko-KR" sz="1000" dirty="0" err="1"/>
              <a:t>x,y,z</a:t>
            </a:r>
            <a:r>
              <a:rPr lang="ko-KR" altLang="en-US" sz="1000" dirty="0"/>
              <a:t>값들을 따로 저장 후 </a:t>
            </a:r>
            <a:r>
              <a:rPr lang="en-US" altLang="ko-KR" sz="1000" dirty="0"/>
              <a:t>car</a:t>
            </a:r>
            <a:r>
              <a:rPr lang="ko-KR" altLang="en-US" sz="1000" dirty="0"/>
              <a:t>에 행렬로 저장합니다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19AEA1-4F56-09D6-CC6C-30FE58E1728C}"/>
              </a:ext>
            </a:extLst>
          </p:cNvPr>
          <p:cNvSpPr/>
          <p:nvPr/>
        </p:nvSpPr>
        <p:spPr>
          <a:xfrm>
            <a:off x="838199" y="5717532"/>
            <a:ext cx="2374783" cy="335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912B1D-9723-A7B0-6E96-F8C9BAE2625C}"/>
              </a:ext>
            </a:extLst>
          </p:cNvPr>
          <p:cNvCxnSpPr/>
          <p:nvPr/>
        </p:nvCxnSpPr>
        <p:spPr>
          <a:xfrm>
            <a:off x="3369997" y="589208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8D88CB-225F-4A5F-8086-C35871BED3F3}"/>
              </a:ext>
            </a:extLst>
          </p:cNvPr>
          <p:cNvSpPr txBox="1"/>
          <p:nvPr/>
        </p:nvSpPr>
        <p:spPr>
          <a:xfrm>
            <a:off x="3722335" y="5705777"/>
            <a:ext cx="6216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도로를 그리기 위한 </a:t>
            </a:r>
            <a:r>
              <a:rPr lang="ko-KR" altLang="en-US" sz="1000" dirty="0" err="1"/>
              <a:t>좌표값입니다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595F22-8C63-4A3C-4B63-0105D16E32EA}"/>
              </a:ext>
            </a:extLst>
          </p:cNvPr>
          <p:cNvSpPr/>
          <p:nvPr/>
        </p:nvSpPr>
        <p:spPr>
          <a:xfrm>
            <a:off x="813032" y="2161010"/>
            <a:ext cx="2374783" cy="45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3EC8B9-500C-1A88-2980-61F39A8C3A95}"/>
              </a:ext>
            </a:extLst>
          </p:cNvPr>
          <p:cNvCxnSpPr/>
          <p:nvPr/>
        </p:nvCxnSpPr>
        <p:spPr>
          <a:xfrm>
            <a:off x="3369997" y="2360733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39B38A-C79B-BE86-5E84-18CA032B4F1C}"/>
              </a:ext>
            </a:extLst>
          </p:cNvPr>
          <p:cNvSpPr txBox="1"/>
          <p:nvPr/>
        </p:nvSpPr>
        <p:spPr>
          <a:xfrm>
            <a:off x="3722335" y="2174422"/>
            <a:ext cx="621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Test</a:t>
            </a:r>
            <a:r>
              <a:rPr lang="ko-KR" altLang="en-US" sz="1000" dirty="0"/>
              <a:t>가 이름이고 확장자가 </a:t>
            </a:r>
            <a:r>
              <a:rPr lang="en-US" altLang="ko-KR" sz="1000" dirty="0" err="1"/>
              <a:t>avi</a:t>
            </a:r>
            <a:r>
              <a:rPr lang="ko-KR" altLang="en-US" sz="1000" dirty="0"/>
              <a:t>인 동영상을 만듭니다</a:t>
            </a:r>
            <a:r>
              <a:rPr lang="en-US" altLang="ko-KR" sz="1000" dirty="0"/>
              <a:t>. </a:t>
            </a:r>
            <a:r>
              <a:rPr lang="ko-KR" altLang="en-US" sz="1000" dirty="0"/>
              <a:t>동영상 프레임은 </a:t>
            </a:r>
            <a:r>
              <a:rPr lang="en-US" altLang="ko-KR" sz="1000" dirty="0"/>
              <a:t>30</a:t>
            </a:r>
            <a:r>
              <a:rPr lang="ko-KR" altLang="en-US" sz="1000" dirty="0"/>
              <a:t>으로 잡고 </a:t>
            </a:r>
            <a:r>
              <a:rPr lang="en-US" altLang="ko-KR" sz="1000" dirty="0"/>
              <a:t>open</a:t>
            </a:r>
            <a:r>
              <a:rPr lang="ko-KR" altLang="en-US" sz="1000" dirty="0"/>
              <a:t>으로 동영상을 시작합니다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591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92B8459-791C-A133-4A6A-7E827F711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001716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FEDDD9-ECA3-E54B-4474-E25EE0628B24}"/>
              </a:ext>
            </a:extLst>
          </p:cNvPr>
          <p:cNvSpPr/>
          <p:nvPr/>
        </p:nvSpPr>
        <p:spPr>
          <a:xfrm>
            <a:off x="664409" y="1818828"/>
            <a:ext cx="3093860" cy="1880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3DD8F7-7515-22D0-B56B-AE48FA3D3B1D}"/>
              </a:ext>
            </a:extLst>
          </p:cNvPr>
          <p:cNvCxnSpPr/>
          <p:nvPr/>
        </p:nvCxnSpPr>
        <p:spPr>
          <a:xfrm>
            <a:off x="3917659" y="2128344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FF0F46-BC00-1566-370B-FB3048DDB1A8}"/>
              </a:ext>
            </a:extLst>
          </p:cNvPr>
          <p:cNvSpPr txBox="1"/>
          <p:nvPr/>
        </p:nvSpPr>
        <p:spPr>
          <a:xfrm>
            <a:off x="4269997" y="1983347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 진행방향에 맞게 </a:t>
            </a:r>
            <a:r>
              <a:rPr lang="en-US" altLang="ko-KR" sz="1000" dirty="0"/>
              <a:t>yaw</a:t>
            </a:r>
            <a:r>
              <a:rPr lang="ko-KR" altLang="en-US" sz="1000" dirty="0"/>
              <a:t>회전으로 차의 정면을 회전시킵니다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R_z0</a:t>
            </a:r>
            <a:r>
              <a:rPr lang="ko-KR" altLang="en-US" sz="1000" dirty="0"/>
              <a:t>은 </a:t>
            </a:r>
            <a:r>
              <a:rPr lang="en-US" altLang="ko-KR" sz="1000" dirty="0"/>
              <a:t>ccw90</a:t>
            </a:r>
            <a:r>
              <a:rPr lang="ko-KR" altLang="en-US" sz="1000" dirty="0"/>
              <a:t>도</a:t>
            </a:r>
            <a:r>
              <a:rPr lang="en-US" altLang="ko-KR" sz="1000" dirty="0"/>
              <a:t>, R_z1</a:t>
            </a:r>
            <a:r>
              <a:rPr lang="ko-KR" altLang="en-US" sz="1000" dirty="0"/>
              <a:t>은 </a:t>
            </a:r>
            <a:r>
              <a:rPr lang="en-US" altLang="ko-KR" sz="1000" dirty="0"/>
              <a:t>ccw180</a:t>
            </a:r>
            <a:r>
              <a:rPr lang="ko-KR" altLang="en-US" sz="1000" dirty="0"/>
              <a:t>도</a:t>
            </a:r>
            <a:r>
              <a:rPr lang="en-US" altLang="ko-KR" sz="1000" dirty="0"/>
              <a:t>, R_z2</a:t>
            </a:r>
            <a:r>
              <a:rPr lang="ko-KR" altLang="en-US" sz="1000" dirty="0"/>
              <a:t>은 </a:t>
            </a:r>
            <a:r>
              <a:rPr lang="en-US" altLang="ko-KR" sz="1000" dirty="0"/>
              <a:t>ccw270</a:t>
            </a:r>
            <a:r>
              <a:rPr lang="ko-KR" altLang="en-US" sz="1000" dirty="0"/>
              <a:t>도로 회전합니다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A821C-C362-8F81-5A06-C98371160D4C}"/>
              </a:ext>
            </a:extLst>
          </p:cNvPr>
          <p:cNvSpPr/>
          <p:nvPr/>
        </p:nvSpPr>
        <p:spPr>
          <a:xfrm>
            <a:off x="656020" y="4446164"/>
            <a:ext cx="3093860" cy="1595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28B106-4150-9ED7-BD77-50275019EC56}"/>
              </a:ext>
            </a:extLst>
          </p:cNvPr>
          <p:cNvCxnSpPr/>
          <p:nvPr/>
        </p:nvCxnSpPr>
        <p:spPr>
          <a:xfrm>
            <a:off x="1728132" y="4082140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712707-EF45-E145-F5E5-B1FB4444E63B}"/>
              </a:ext>
            </a:extLst>
          </p:cNvPr>
          <p:cNvSpPr txBox="1"/>
          <p:nvPr/>
        </p:nvSpPr>
        <p:spPr>
          <a:xfrm>
            <a:off x="2080470" y="3937143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차량을 </a:t>
            </a:r>
            <a:r>
              <a:rPr lang="ko-KR" altLang="en-US" sz="1000" dirty="0" err="1"/>
              <a:t>평행이동시키기</a:t>
            </a:r>
            <a:r>
              <a:rPr lang="ko-KR" altLang="en-US" sz="1000" dirty="0"/>
              <a:t> 위해 </a:t>
            </a:r>
            <a:r>
              <a:rPr lang="en-US" altLang="ko-KR" sz="1000" dirty="0"/>
              <a:t>4x4 </a:t>
            </a:r>
            <a:r>
              <a:rPr lang="ko-KR" altLang="en-US" sz="1000" dirty="0"/>
              <a:t>단위행렬을 만들어 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B2A0B2-87F1-AA1B-E591-3D8A9FC0F787}"/>
              </a:ext>
            </a:extLst>
          </p:cNvPr>
          <p:cNvCxnSpPr/>
          <p:nvPr/>
        </p:nvCxnSpPr>
        <p:spPr>
          <a:xfrm>
            <a:off x="3917659" y="5315014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FD410B-9B30-4E0B-39F3-74CE145A8BCF}"/>
              </a:ext>
            </a:extLst>
          </p:cNvPr>
          <p:cNvSpPr txBox="1"/>
          <p:nvPr/>
        </p:nvSpPr>
        <p:spPr>
          <a:xfrm>
            <a:off x="4269997" y="5170017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차량의 이동속도와 위치가 다르므로 차량마다 변수를 만들어주고 </a:t>
            </a:r>
            <a:r>
              <a:rPr lang="en-US" altLang="ko-KR" sz="1000" dirty="0"/>
              <a:t>(1,4)</a:t>
            </a:r>
            <a:r>
              <a:rPr lang="ko-KR" altLang="en-US" sz="1000" dirty="0"/>
              <a:t>는 </a:t>
            </a:r>
            <a:r>
              <a:rPr lang="en-US" altLang="ko-KR" sz="1000" dirty="0"/>
              <a:t>x, (2,4)</a:t>
            </a:r>
            <a:r>
              <a:rPr lang="ko-KR" altLang="en-US" sz="1000" dirty="0"/>
              <a:t>는 </a:t>
            </a:r>
            <a:r>
              <a:rPr lang="en-US" altLang="ko-KR" sz="1000" dirty="0"/>
              <a:t>y </a:t>
            </a:r>
            <a:r>
              <a:rPr lang="ko-KR" altLang="en-US" sz="1000" dirty="0"/>
              <a:t>좌표에 해당하므로 차량마다 </a:t>
            </a:r>
            <a:r>
              <a:rPr lang="en-US" altLang="ko-KR" sz="1000" dirty="0" err="1"/>
              <a:t>x,y</a:t>
            </a:r>
            <a:r>
              <a:rPr lang="en-US" altLang="ko-KR" sz="1000" dirty="0"/>
              <a:t> </a:t>
            </a:r>
            <a:r>
              <a:rPr lang="ko-KR" altLang="en-US" sz="1000" dirty="0"/>
              <a:t>좌표를 설정해서 최초 위치를 초기화합니다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54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B318CF-651C-104B-8B6D-15E29E50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144"/>
            <a:ext cx="4169328" cy="499673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DACF30-6DDA-9723-7678-AA30BCBAD465}"/>
              </a:ext>
            </a:extLst>
          </p:cNvPr>
          <p:cNvSpPr/>
          <p:nvPr/>
        </p:nvSpPr>
        <p:spPr>
          <a:xfrm>
            <a:off x="756688" y="1833140"/>
            <a:ext cx="3093860" cy="399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76DD16-69F7-3A13-E5B4-64A00A8AF24F}"/>
              </a:ext>
            </a:extLst>
          </p:cNvPr>
          <p:cNvCxnSpPr/>
          <p:nvPr/>
        </p:nvCxnSpPr>
        <p:spPr>
          <a:xfrm>
            <a:off x="3960791" y="2036860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568075-2C85-6B21-FC72-02A87F723AF0}"/>
              </a:ext>
            </a:extLst>
          </p:cNvPr>
          <p:cNvSpPr txBox="1"/>
          <p:nvPr/>
        </p:nvSpPr>
        <p:spPr>
          <a:xfrm>
            <a:off x="4313129" y="1807973"/>
            <a:ext cx="6896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기준차량인 </a:t>
            </a:r>
            <a:r>
              <a:rPr lang="en-US" altLang="ko-KR" sz="1000" dirty="0"/>
              <a:t>R0</a:t>
            </a:r>
            <a:r>
              <a:rPr lang="ko-KR" altLang="en-US" sz="1000" dirty="0"/>
              <a:t>이 이동하거나 멈추는 시점을 조절하는 부분입니다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교차로까지 이동하는 부분이 </a:t>
            </a:r>
            <a:r>
              <a:rPr lang="en-US" altLang="ko-KR" sz="1000" dirty="0"/>
              <a:t>x&lt;=430, </a:t>
            </a:r>
            <a:r>
              <a:rPr lang="ko-KR" altLang="en-US" sz="1000" dirty="0"/>
              <a:t>교차로에서 멈추는 부분이 </a:t>
            </a:r>
            <a:r>
              <a:rPr lang="en-US" altLang="ko-KR" sz="1000" dirty="0"/>
              <a:t>430&lt;x&lt;750, </a:t>
            </a:r>
            <a:r>
              <a:rPr lang="ko-KR" altLang="en-US" sz="1000" dirty="0"/>
              <a:t>다른 도로에서 차량이 모두 이동하고 움직이는 부분이 </a:t>
            </a:r>
            <a:r>
              <a:rPr lang="en-US" altLang="ko-KR" sz="1000" dirty="0"/>
              <a:t>x&gt;=750</a:t>
            </a:r>
            <a:r>
              <a:rPr lang="ko-KR" altLang="en-US" sz="1000" dirty="0"/>
              <a:t>으로 설정하여 차들이 서로 </a:t>
            </a:r>
            <a:r>
              <a:rPr lang="ko-KR" altLang="en-US" sz="1000" dirty="0" err="1"/>
              <a:t>부딛히지</a:t>
            </a:r>
            <a:r>
              <a:rPr lang="ko-KR" altLang="en-US" sz="1000" dirty="0"/>
              <a:t> 않고 정상 주행할 수 있습니다</a:t>
            </a:r>
            <a:r>
              <a:rPr lang="en-US" altLang="ko-KR" sz="1000" dirty="0"/>
              <a:t>. R0</a:t>
            </a:r>
            <a:r>
              <a:rPr lang="ko-KR" altLang="en-US" sz="1000" dirty="0"/>
              <a:t>의 주행방향에 맞춰 </a:t>
            </a:r>
            <a:r>
              <a:rPr lang="en-US" altLang="ko-KR" sz="1000" dirty="0"/>
              <a:t>x</a:t>
            </a:r>
            <a:r>
              <a:rPr lang="ko-KR" altLang="en-US" sz="1000" dirty="0"/>
              <a:t>값에 </a:t>
            </a:r>
            <a:r>
              <a:rPr lang="en-US" altLang="ko-KR" sz="1000" dirty="0"/>
              <a:t>speed</a:t>
            </a:r>
            <a:r>
              <a:rPr lang="ko-KR" altLang="en-US" sz="1000" dirty="0"/>
              <a:t>를 더해 올라가는 동작을 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95964C-4A75-6F24-6308-4AC66ABD5E90}"/>
              </a:ext>
            </a:extLst>
          </p:cNvPr>
          <p:cNvCxnSpPr/>
          <p:nvPr/>
        </p:nvCxnSpPr>
        <p:spPr>
          <a:xfrm>
            <a:off x="1611873" y="153974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AE40FF-BBB0-72E4-2847-6D178CE442BF}"/>
              </a:ext>
            </a:extLst>
          </p:cNvPr>
          <p:cNvSpPr txBox="1"/>
          <p:nvPr/>
        </p:nvSpPr>
        <p:spPr>
          <a:xfrm>
            <a:off x="1964211" y="1394751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  <a:r>
              <a:rPr lang="ko-KR" altLang="en-US" sz="1000" dirty="0"/>
              <a:t>부터 </a:t>
            </a:r>
            <a:r>
              <a:rPr lang="en-US" altLang="ko-KR" sz="1000" dirty="0"/>
              <a:t>1300</a:t>
            </a:r>
            <a:r>
              <a:rPr lang="ko-KR" altLang="en-US" sz="1000" dirty="0"/>
              <a:t>까지 반복합니다</a:t>
            </a:r>
            <a:r>
              <a:rPr lang="en-US" altLang="ko-KR" sz="1000" dirty="0"/>
              <a:t>. Speed</a:t>
            </a:r>
            <a:r>
              <a:rPr lang="ko-KR" altLang="en-US" sz="1000" dirty="0"/>
              <a:t>에 따라 반복하는 속도가 바뀝니다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0F14AD-549B-38AC-1463-8D6B1C4AB700}"/>
              </a:ext>
            </a:extLst>
          </p:cNvPr>
          <p:cNvSpPr/>
          <p:nvPr/>
        </p:nvSpPr>
        <p:spPr>
          <a:xfrm>
            <a:off x="756688" y="2261558"/>
            <a:ext cx="3093860" cy="399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B9078A-3D2C-ADAD-70E0-2CEAEA38D7EF}"/>
              </a:ext>
            </a:extLst>
          </p:cNvPr>
          <p:cNvCxnSpPr/>
          <p:nvPr/>
        </p:nvCxnSpPr>
        <p:spPr>
          <a:xfrm>
            <a:off x="3960791" y="246527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454B36-97C2-743E-F6D8-E660684B7E1B}"/>
              </a:ext>
            </a:extLst>
          </p:cNvPr>
          <p:cNvSpPr txBox="1"/>
          <p:nvPr/>
        </p:nvSpPr>
        <p:spPr>
          <a:xfrm>
            <a:off x="4313129" y="2337059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R0</a:t>
            </a:r>
            <a:r>
              <a:rPr lang="ko-KR" altLang="en-US" sz="1000" dirty="0"/>
              <a:t>과 마찬가지로 교차로까지 주행</a:t>
            </a:r>
            <a:r>
              <a:rPr lang="en-US" altLang="ko-KR" sz="1000" dirty="0"/>
              <a:t>, </a:t>
            </a:r>
            <a:r>
              <a:rPr lang="ko-KR" altLang="en-US" sz="1000" dirty="0"/>
              <a:t>멈춤</a:t>
            </a:r>
            <a:r>
              <a:rPr lang="en-US" altLang="ko-KR" sz="1000" dirty="0"/>
              <a:t>, </a:t>
            </a:r>
            <a:r>
              <a:rPr lang="ko-KR" altLang="en-US" sz="1000" dirty="0"/>
              <a:t>이후 주행부분을 나눴습니다</a:t>
            </a:r>
            <a:r>
              <a:rPr lang="en-US" altLang="ko-KR" sz="1000" dirty="0"/>
              <a:t>. R0</a:t>
            </a:r>
            <a:r>
              <a:rPr lang="ko-KR" altLang="en-US" sz="1000" dirty="0"/>
              <a:t>과 주행방향이 같으므로 </a:t>
            </a:r>
            <a:r>
              <a:rPr lang="en-US" altLang="ko-KR" sz="1000" dirty="0"/>
              <a:t>x</a:t>
            </a:r>
            <a:r>
              <a:rPr lang="ko-KR" altLang="en-US" sz="1000" dirty="0"/>
              <a:t>좌표에 </a:t>
            </a:r>
            <a:r>
              <a:rPr lang="en-US" altLang="ko-KR" sz="1000" dirty="0"/>
              <a:t>speed*1.3</a:t>
            </a:r>
            <a:r>
              <a:rPr lang="ko-KR" altLang="en-US" sz="1000" dirty="0"/>
              <a:t>을 하여 </a:t>
            </a:r>
            <a:r>
              <a:rPr lang="en-US" altLang="ko-KR" sz="1000" dirty="0"/>
              <a:t>R0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다른속도로</a:t>
            </a:r>
            <a:r>
              <a:rPr lang="ko-KR" altLang="en-US" sz="1000" dirty="0"/>
              <a:t> 주행합니다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C198C8-594F-97D7-5F13-718490ED7DFA}"/>
              </a:ext>
            </a:extLst>
          </p:cNvPr>
          <p:cNvSpPr/>
          <p:nvPr/>
        </p:nvSpPr>
        <p:spPr>
          <a:xfrm>
            <a:off x="756688" y="2720884"/>
            <a:ext cx="3093860" cy="321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CC8EBB-FB94-69E4-16DD-839F06F980B6}"/>
              </a:ext>
            </a:extLst>
          </p:cNvPr>
          <p:cNvCxnSpPr/>
          <p:nvPr/>
        </p:nvCxnSpPr>
        <p:spPr>
          <a:xfrm>
            <a:off x="3960791" y="2924604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3AC5B6-5D5B-CCBE-4438-1E32E411AFF2}"/>
              </a:ext>
            </a:extLst>
          </p:cNvPr>
          <p:cNvSpPr txBox="1"/>
          <p:nvPr/>
        </p:nvSpPr>
        <p:spPr>
          <a:xfrm>
            <a:off x="4313129" y="2737662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R2</a:t>
            </a:r>
            <a:r>
              <a:rPr lang="ko-KR" altLang="en-US" sz="1000" dirty="0"/>
              <a:t>와 </a:t>
            </a:r>
            <a:r>
              <a:rPr lang="en-US" altLang="ko-KR" sz="1000" dirty="0"/>
              <a:t>R3</a:t>
            </a:r>
            <a:r>
              <a:rPr lang="ko-KR" altLang="en-US" sz="1000" dirty="0"/>
              <a:t>은 </a:t>
            </a:r>
            <a:r>
              <a:rPr lang="ko-KR" altLang="en-US" sz="1000" dirty="0" err="1"/>
              <a:t>모든차들이</a:t>
            </a:r>
            <a:r>
              <a:rPr lang="ko-KR" altLang="en-US" sz="1000" dirty="0"/>
              <a:t> 움직였을 때 충돌하는 지점이 없으므로 </a:t>
            </a:r>
            <a:r>
              <a:rPr lang="ko-KR" altLang="en-US" sz="1000" dirty="0" err="1"/>
              <a:t>반복하는동안</a:t>
            </a:r>
            <a:r>
              <a:rPr lang="ko-KR" altLang="en-US" sz="1000" dirty="0"/>
              <a:t> 계속 주행합니다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주행 방향에 맞춰 </a:t>
            </a:r>
            <a:r>
              <a:rPr lang="en-US" altLang="ko-KR" sz="1000" dirty="0"/>
              <a:t>x</a:t>
            </a:r>
            <a:r>
              <a:rPr lang="ko-KR" altLang="en-US" sz="1000" dirty="0"/>
              <a:t>값에 </a:t>
            </a:r>
            <a:r>
              <a:rPr lang="en-US" altLang="ko-KR" sz="1000" dirty="0"/>
              <a:t>speed</a:t>
            </a:r>
            <a:r>
              <a:rPr lang="ko-KR" altLang="en-US" sz="1000" dirty="0"/>
              <a:t>만큼 빼서 </a:t>
            </a:r>
            <a:r>
              <a:rPr lang="en-US" altLang="ko-KR" sz="1000" dirty="0"/>
              <a:t>R0</a:t>
            </a:r>
            <a:r>
              <a:rPr lang="ko-KR" altLang="en-US" sz="1000" dirty="0"/>
              <a:t>기준 내려가는 이동을 표현했습니다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6D851C-F560-AC1A-8C93-6F2CFFF8A73B}"/>
              </a:ext>
            </a:extLst>
          </p:cNvPr>
          <p:cNvSpPr/>
          <p:nvPr/>
        </p:nvSpPr>
        <p:spPr>
          <a:xfrm>
            <a:off x="756688" y="3102870"/>
            <a:ext cx="3093860" cy="1522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73F745-1372-0603-330C-1ED2EDEAD682}"/>
              </a:ext>
            </a:extLst>
          </p:cNvPr>
          <p:cNvCxnSpPr/>
          <p:nvPr/>
        </p:nvCxnSpPr>
        <p:spPr>
          <a:xfrm>
            <a:off x="3960791" y="3836191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AA0D43-03A1-4707-727E-B75C0EDBF4AF}"/>
              </a:ext>
            </a:extLst>
          </p:cNvPr>
          <p:cNvSpPr txBox="1"/>
          <p:nvPr/>
        </p:nvSpPr>
        <p:spPr>
          <a:xfrm>
            <a:off x="4313129" y="3429000"/>
            <a:ext cx="68968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R5</a:t>
            </a:r>
            <a:r>
              <a:rPr lang="ko-KR" altLang="en-US" sz="1000" dirty="0"/>
              <a:t>차량은 왼쪽도로에서 주행하다 좌회전합니다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우선 교차로까지 주행하기위해 </a:t>
            </a:r>
            <a:r>
              <a:rPr lang="en-US" altLang="ko-KR" sz="1000" dirty="0"/>
              <a:t>x&lt;=470</a:t>
            </a:r>
            <a:r>
              <a:rPr lang="ko-KR" altLang="en-US" sz="1000" dirty="0"/>
              <a:t>값을 넣었고</a:t>
            </a:r>
            <a:r>
              <a:rPr lang="en-US" altLang="ko-KR" sz="1000" dirty="0"/>
              <a:t>, R0</a:t>
            </a:r>
            <a:r>
              <a:rPr lang="ko-KR" altLang="en-US" sz="1000" dirty="0"/>
              <a:t>기준 오른쪽으로 이동하기때문에 </a:t>
            </a:r>
            <a:r>
              <a:rPr lang="en-US" altLang="ko-KR" sz="1000" dirty="0"/>
              <a:t>y</a:t>
            </a:r>
            <a:r>
              <a:rPr lang="ko-KR" altLang="en-US" sz="1000" dirty="0"/>
              <a:t>좌표에서 </a:t>
            </a:r>
            <a:r>
              <a:rPr lang="en-US" altLang="ko-KR" sz="1000" dirty="0"/>
              <a:t>speed</a:t>
            </a:r>
            <a:r>
              <a:rPr lang="ko-KR" altLang="en-US" sz="1000" dirty="0"/>
              <a:t>값을 뺐습니다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좌회전이 </a:t>
            </a:r>
            <a:r>
              <a:rPr lang="ko-KR" altLang="en-US" sz="1000" dirty="0" err="1"/>
              <a:t>끝난경우</a:t>
            </a:r>
            <a:r>
              <a:rPr lang="ko-KR" altLang="en-US" sz="1000" dirty="0"/>
              <a:t> </a:t>
            </a:r>
            <a:r>
              <a:rPr lang="en-US" altLang="ko-KR" sz="1000" dirty="0"/>
              <a:t>x&gt;=550</a:t>
            </a:r>
            <a:r>
              <a:rPr lang="ko-KR" altLang="en-US" sz="1000" dirty="0"/>
              <a:t>을 넣어 계속 주행할 수 </a:t>
            </a:r>
            <a:r>
              <a:rPr lang="ko-KR" altLang="en-US" sz="1000" dirty="0" err="1"/>
              <a:t>있도록했고</a:t>
            </a:r>
            <a:r>
              <a:rPr lang="ko-KR" altLang="en-US" sz="1000" dirty="0"/>
              <a:t> 주행방향이 </a:t>
            </a:r>
            <a:r>
              <a:rPr lang="en-US" altLang="ko-KR" sz="1000" dirty="0"/>
              <a:t>R0</a:t>
            </a:r>
            <a:r>
              <a:rPr lang="ko-KR" altLang="en-US" sz="1000" dirty="0"/>
              <a:t>와 </a:t>
            </a:r>
            <a:r>
              <a:rPr lang="ko-KR" altLang="en-US" sz="1000" dirty="0" err="1"/>
              <a:t>동일해지므로</a:t>
            </a:r>
            <a:r>
              <a:rPr lang="ko-KR" altLang="en-US" sz="1000" dirty="0"/>
              <a:t> </a:t>
            </a:r>
            <a:r>
              <a:rPr lang="en-US" altLang="ko-KR" sz="1000" dirty="0"/>
              <a:t>x</a:t>
            </a:r>
            <a:r>
              <a:rPr lang="ko-KR" altLang="en-US" sz="1000" dirty="0"/>
              <a:t>값에 </a:t>
            </a:r>
            <a:r>
              <a:rPr lang="en-US" altLang="ko-KR" sz="1000" dirty="0"/>
              <a:t>speed</a:t>
            </a:r>
            <a:r>
              <a:rPr lang="ko-KR" altLang="en-US" sz="1000" dirty="0"/>
              <a:t>를 더합니다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좌회전의 경우 </a:t>
            </a:r>
            <a:r>
              <a:rPr lang="ko-KR" altLang="en-US" sz="1000" dirty="0" err="1"/>
              <a:t>반복할때마다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일정각도씩</a:t>
            </a:r>
            <a:r>
              <a:rPr lang="ko-KR" altLang="en-US" sz="1000" dirty="0"/>
              <a:t> 더해 </a:t>
            </a:r>
            <a:r>
              <a:rPr lang="en-US" altLang="ko-KR" sz="1000" dirty="0"/>
              <a:t>yaw</a:t>
            </a:r>
            <a:r>
              <a:rPr lang="ko-KR" altLang="en-US" sz="1000" dirty="0"/>
              <a:t>방향으로 조금씩 </a:t>
            </a:r>
            <a:r>
              <a:rPr lang="ko-KR" altLang="en-US" sz="1000" dirty="0" err="1"/>
              <a:t>회전하는것을</a:t>
            </a:r>
            <a:r>
              <a:rPr lang="ko-KR" altLang="en-US" sz="1000" dirty="0"/>
              <a:t> 표현했고</a:t>
            </a:r>
            <a:r>
              <a:rPr lang="en-US" altLang="ko-KR" sz="1000" dirty="0"/>
              <a:t>, </a:t>
            </a:r>
            <a:r>
              <a:rPr lang="ko-KR" altLang="en-US" sz="1000" dirty="0"/>
              <a:t>좌회전하면서 차량도 </a:t>
            </a:r>
            <a:r>
              <a:rPr lang="ko-KR" altLang="en-US" sz="1000" dirty="0" err="1"/>
              <a:t>이동하게때문에</a:t>
            </a:r>
            <a:r>
              <a:rPr lang="ko-KR" altLang="en-US" sz="1000" dirty="0"/>
              <a:t> </a:t>
            </a:r>
            <a:r>
              <a:rPr lang="en-US" altLang="ko-KR" sz="1000" dirty="0" err="1"/>
              <a:t>x,y</a:t>
            </a:r>
            <a:r>
              <a:rPr lang="ko-KR" altLang="en-US" sz="1000" dirty="0"/>
              <a:t>값에 </a:t>
            </a:r>
            <a:r>
              <a:rPr lang="en-US" altLang="ko-KR" sz="1000" dirty="0"/>
              <a:t>speed</a:t>
            </a:r>
            <a:r>
              <a:rPr lang="ko-KR" altLang="en-US" sz="1000" dirty="0"/>
              <a:t>를 더하거나 빼서 좌회전을 표현했습니다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18DC53-A8FA-6EB5-B257-8E762F856986}"/>
              </a:ext>
            </a:extLst>
          </p:cNvPr>
          <p:cNvSpPr/>
          <p:nvPr/>
        </p:nvSpPr>
        <p:spPr>
          <a:xfrm>
            <a:off x="756688" y="4730003"/>
            <a:ext cx="3093860" cy="399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56E0B6-0D44-4184-48E4-CFBFF40D1D45}"/>
              </a:ext>
            </a:extLst>
          </p:cNvPr>
          <p:cNvCxnSpPr/>
          <p:nvPr/>
        </p:nvCxnSpPr>
        <p:spPr>
          <a:xfrm>
            <a:off x="3960791" y="4933723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5AD334-7B6C-3648-7726-90ACBE765876}"/>
              </a:ext>
            </a:extLst>
          </p:cNvPr>
          <p:cNvSpPr txBox="1"/>
          <p:nvPr/>
        </p:nvSpPr>
        <p:spPr>
          <a:xfrm>
            <a:off x="4313129" y="4805504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R6</a:t>
            </a:r>
            <a:r>
              <a:rPr lang="ko-KR" altLang="en-US" sz="1000" dirty="0"/>
              <a:t>는 </a:t>
            </a:r>
            <a:r>
              <a:rPr lang="en-US" altLang="ko-KR" sz="1000" dirty="0"/>
              <a:t>R0</a:t>
            </a:r>
            <a:r>
              <a:rPr lang="ko-KR" altLang="en-US" sz="1000" dirty="0"/>
              <a:t>과 비슷하지만 주행방향이 반대이므로 교차로까지 </a:t>
            </a:r>
            <a:r>
              <a:rPr lang="en-US" altLang="ko-KR" sz="1000" dirty="0"/>
              <a:t>x</a:t>
            </a:r>
            <a:r>
              <a:rPr lang="ko-KR" altLang="en-US" sz="1000" dirty="0"/>
              <a:t>값에 </a:t>
            </a:r>
            <a:r>
              <a:rPr lang="en-US" altLang="ko-KR" sz="1000" dirty="0"/>
              <a:t>speed*1.5</a:t>
            </a:r>
            <a:r>
              <a:rPr lang="ko-KR" altLang="en-US" sz="1000" dirty="0"/>
              <a:t>만큼 빼서 아래로 동작</a:t>
            </a:r>
            <a:r>
              <a:rPr lang="en-US" altLang="ko-KR" sz="1000" dirty="0"/>
              <a:t>, </a:t>
            </a:r>
            <a:r>
              <a:rPr lang="ko-KR" altLang="en-US" sz="1000" dirty="0"/>
              <a:t>멈추는 상황에서 값을 아무것도 주지 않고 교차로의 다른 차량이 </a:t>
            </a:r>
            <a:r>
              <a:rPr lang="ko-KR" altLang="en-US" sz="1000" dirty="0" err="1"/>
              <a:t>지나간후</a:t>
            </a:r>
            <a:r>
              <a:rPr lang="ko-KR" altLang="en-US" sz="1000" dirty="0"/>
              <a:t> </a:t>
            </a:r>
            <a:r>
              <a:rPr lang="en-US" altLang="ko-KR" sz="1000" dirty="0"/>
              <a:t>x</a:t>
            </a:r>
            <a:r>
              <a:rPr lang="ko-KR" altLang="en-US" sz="1000" dirty="0"/>
              <a:t>조건에 맞춰 다시 </a:t>
            </a:r>
            <a:r>
              <a:rPr lang="en-US" altLang="ko-KR" sz="1000" dirty="0"/>
              <a:t>if</a:t>
            </a:r>
            <a:r>
              <a:rPr lang="ko-KR" altLang="en-US" sz="1000" dirty="0"/>
              <a:t>문이 동작해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35CE20-7959-B9C8-9426-6189C62A006A}"/>
              </a:ext>
            </a:extLst>
          </p:cNvPr>
          <p:cNvSpPr/>
          <p:nvPr/>
        </p:nvSpPr>
        <p:spPr>
          <a:xfrm>
            <a:off x="756688" y="5172696"/>
            <a:ext cx="3093860" cy="59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F65F73-0CFD-181F-7B54-A1A806BB5F1A}"/>
              </a:ext>
            </a:extLst>
          </p:cNvPr>
          <p:cNvCxnSpPr/>
          <p:nvPr/>
        </p:nvCxnSpPr>
        <p:spPr>
          <a:xfrm>
            <a:off x="3960791" y="536802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818E44-D309-1D71-2638-007C2BA8D0A2}"/>
              </a:ext>
            </a:extLst>
          </p:cNvPr>
          <p:cNvSpPr txBox="1"/>
          <p:nvPr/>
        </p:nvSpPr>
        <p:spPr>
          <a:xfrm>
            <a:off x="4313129" y="5239809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R7, R9</a:t>
            </a:r>
            <a:r>
              <a:rPr lang="ko-KR" altLang="en-US" sz="1000" dirty="0"/>
              <a:t>는 교차로에 충돌상황이 발생하지 않으므로 멈춤없이 이동합니다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DE778C-2BD2-3546-0B4F-E5661479261B}"/>
              </a:ext>
            </a:extLst>
          </p:cNvPr>
          <p:cNvSpPr/>
          <p:nvPr/>
        </p:nvSpPr>
        <p:spPr>
          <a:xfrm>
            <a:off x="756688" y="5900828"/>
            <a:ext cx="3093860" cy="59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CCC2B7D-3F59-C3A1-13CA-B4C1068FF2D4}"/>
              </a:ext>
            </a:extLst>
          </p:cNvPr>
          <p:cNvCxnSpPr/>
          <p:nvPr/>
        </p:nvCxnSpPr>
        <p:spPr>
          <a:xfrm>
            <a:off x="3960791" y="6096160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ACF05C-8C8B-0C8C-575A-05B97450D163}"/>
              </a:ext>
            </a:extLst>
          </p:cNvPr>
          <p:cNvSpPr txBox="1"/>
          <p:nvPr/>
        </p:nvSpPr>
        <p:spPr>
          <a:xfrm>
            <a:off x="4313129" y="5967941"/>
            <a:ext cx="6896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R4</a:t>
            </a:r>
            <a:r>
              <a:rPr lang="ko-KR" altLang="en-US" sz="1000" dirty="0"/>
              <a:t>와 </a:t>
            </a:r>
            <a:r>
              <a:rPr lang="en-US" altLang="ko-KR" sz="1000" dirty="0"/>
              <a:t>R8</a:t>
            </a:r>
            <a:r>
              <a:rPr lang="ko-KR" altLang="en-US" sz="1000" dirty="0"/>
              <a:t>은 </a:t>
            </a:r>
            <a:r>
              <a:rPr lang="ko-KR" altLang="en-US" sz="1000" dirty="0" err="1"/>
              <a:t>멈춘상태에서</a:t>
            </a:r>
            <a:r>
              <a:rPr lang="ko-KR" altLang="en-US" sz="1000" dirty="0"/>
              <a:t> 시작하고</a:t>
            </a:r>
            <a:r>
              <a:rPr lang="en-US" altLang="ko-KR" sz="1000" dirty="0"/>
              <a:t>, </a:t>
            </a:r>
            <a:r>
              <a:rPr lang="ko-KR" altLang="en-US" sz="1000" dirty="0"/>
              <a:t>이 차량이 움직이는 시간에 맞춰서 </a:t>
            </a:r>
            <a:r>
              <a:rPr lang="en-US" altLang="ko-KR" sz="1000" dirty="0"/>
              <a:t>x</a:t>
            </a:r>
            <a:r>
              <a:rPr lang="ko-KR" altLang="en-US" sz="1000" dirty="0"/>
              <a:t>값을 조절했습니다</a:t>
            </a:r>
            <a:r>
              <a:rPr lang="en-US" altLang="ko-KR" sz="1000" dirty="0"/>
              <a:t>. R0</a:t>
            </a:r>
            <a:r>
              <a:rPr lang="ko-KR" altLang="en-US" sz="1000" dirty="0"/>
              <a:t>기준 왼쪽 또는 오른쪽으로 이동하기때문에 </a:t>
            </a:r>
            <a:r>
              <a:rPr lang="en-US" altLang="ko-KR" sz="1000" dirty="0"/>
              <a:t>y</a:t>
            </a:r>
            <a:r>
              <a:rPr lang="ko-KR" altLang="en-US" sz="1000" dirty="0"/>
              <a:t>값에 </a:t>
            </a:r>
            <a:r>
              <a:rPr lang="en-US" altLang="ko-KR" sz="1000" dirty="0"/>
              <a:t>speed</a:t>
            </a:r>
            <a:r>
              <a:rPr lang="ko-KR" altLang="en-US" sz="1000" dirty="0"/>
              <a:t>를 빼거나 더했습니다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R9</a:t>
            </a:r>
            <a:r>
              <a:rPr lang="ko-KR" altLang="en-US" sz="1000" dirty="0"/>
              <a:t>은 바로 전 코드에서 멈춤없이 달리지만 교차로를 </a:t>
            </a:r>
            <a:r>
              <a:rPr lang="ko-KR" altLang="en-US" sz="1000" dirty="0" err="1"/>
              <a:t>지날때부터</a:t>
            </a:r>
            <a:r>
              <a:rPr lang="ko-KR" altLang="en-US" sz="1000" dirty="0"/>
              <a:t> 속도를 올려주었습니다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BAFA2-7382-0CA3-E95C-4C971D79239D}"/>
              </a:ext>
            </a:extLst>
          </p:cNvPr>
          <p:cNvSpPr txBox="1"/>
          <p:nvPr/>
        </p:nvSpPr>
        <p:spPr>
          <a:xfrm>
            <a:off x="672307" y="6575484"/>
            <a:ext cx="8010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이렇게 모든 차량의 이동과 멈춤</a:t>
            </a:r>
            <a:r>
              <a:rPr lang="en-US" altLang="ko-KR" sz="1000" dirty="0"/>
              <a:t>, </a:t>
            </a:r>
            <a:r>
              <a:rPr lang="ko-KR" altLang="en-US" sz="1000" dirty="0"/>
              <a:t>속도를 모두 </a:t>
            </a:r>
            <a:r>
              <a:rPr lang="ko-KR" altLang="en-US" sz="1000" dirty="0" err="1"/>
              <a:t>직접설정할</a:t>
            </a:r>
            <a:r>
              <a:rPr lang="ko-KR" altLang="en-US" sz="1000" dirty="0"/>
              <a:t> 수 있게 구현했습니다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331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4291A5D-CF52-2620-2A58-6F876FC4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515"/>
            <a:ext cx="4985103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0838E6-63D1-8D90-7846-934A4B67A2A1}"/>
              </a:ext>
            </a:extLst>
          </p:cNvPr>
          <p:cNvSpPr/>
          <p:nvPr/>
        </p:nvSpPr>
        <p:spPr>
          <a:xfrm>
            <a:off x="899301" y="2062634"/>
            <a:ext cx="1994901" cy="2551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4882F7-5335-A8E0-4277-EA78245FD49C}"/>
              </a:ext>
            </a:extLst>
          </p:cNvPr>
          <p:cNvCxnSpPr/>
          <p:nvPr/>
        </p:nvCxnSpPr>
        <p:spPr>
          <a:xfrm>
            <a:off x="3155448" y="335801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9A2F46-66D1-24C1-601A-C796C66A4016}"/>
              </a:ext>
            </a:extLst>
          </p:cNvPr>
          <p:cNvSpPr txBox="1"/>
          <p:nvPr/>
        </p:nvSpPr>
        <p:spPr>
          <a:xfrm>
            <a:off x="3758464" y="3138234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이전 페이지에서 설명했던 모든 차량들의 이동</a:t>
            </a:r>
            <a:r>
              <a:rPr lang="en-US" altLang="ko-KR" sz="1000" dirty="0"/>
              <a:t>, </a:t>
            </a:r>
            <a:r>
              <a:rPr lang="ko-KR" altLang="en-US" sz="1000" dirty="0"/>
              <a:t>멈춤</a:t>
            </a:r>
            <a:r>
              <a:rPr lang="en-US" altLang="ko-KR" sz="1000" dirty="0"/>
              <a:t>, </a:t>
            </a:r>
            <a:r>
              <a:rPr lang="ko-KR" altLang="en-US" sz="1000" dirty="0"/>
              <a:t>이동속도의 결과를 계산하여 각 차량에 해당하는 </a:t>
            </a:r>
            <a:r>
              <a:rPr lang="en-US" altLang="ko-KR" sz="1000" dirty="0" err="1"/>
              <a:t>car_rot</a:t>
            </a:r>
            <a:r>
              <a:rPr lang="ko-KR" altLang="en-US" sz="1000" dirty="0"/>
              <a:t>에 저장합니다</a:t>
            </a:r>
            <a:r>
              <a:rPr lang="en-US" altLang="ko-KR" sz="1000" dirty="0"/>
              <a:t>. R5</a:t>
            </a:r>
            <a:r>
              <a:rPr lang="ko-KR" altLang="en-US" sz="1000" dirty="0"/>
              <a:t>는 좌회전을 하기때문에 직진하는 부분</a:t>
            </a:r>
            <a:r>
              <a:rPr lang="en-US" altLang="ko-KR" sz="1000" dirty="0"/>
              <a:t>, </a:t>
            </a:r>
            <a:r>
              <a:rPr lang="ko-KR" altLang="en-US" sz="1000" dirty="0"/>
              <a:t>좌회전하는 부분</a:t>
            </a:r>
            <a:r>
              <a:rPr lang="en-US" altLang="ko-KR" sz="1000" dirty="0"/>
              <a:t>, </a:t>
            </a:r>
            <a:r>
              <a:rPr lang="ko-KR" altLang="en-US" sz="1000" dirty="0"/>
              <a:t>좌회전 후 직진하는 부분을 나누었습니다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D18D1E-460E-8BBF-6FBA-E18726842B35}"/>
              </a:ext>
            </a:extLst>
          </p:cNvPr>
          <p:cNvSpPr/>
          <p:nvPr/>
        </p:nvSpPr>
        <p:spPr>
          <a:xfrm>
            <a:off x="899301" y="4697837"/>
            <a:ext cx="2608485" cy="15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3C7643-F107-8639-2BC1-B383A141D945}"/>
              </a:ext>
            </a:extLst>
          </p:cNvPr>
          <p:cNvCxnSpPr/>
          <p:nvPr/>
        </p:nvCxnSpPr>
        <p:spPr>
          <a:xfrm>
            <a:off x="3751067" y="5378644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1A6E17-460A-29D6-877B-E5494CD83B86}"/>
              </a:ext>
            </a:extLst>
          </p:cNvPr>
          <p:cNvSpPr txBox="1"/>
          <p:nvPr/>
        </p:nvSpPr>
        <p:spPr>
          <a:xfrm>
            <a:off x="4346686" y="5243814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차량의 변화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x,y,z</a:t>
            </a:r>
            <a:r>
              <a:rPr lang="ko-KR" altLang="en-US" sz="1000" dirty="0"/>
              <a:t>값</a:t>
            </a:r>
            <a:r>
              <a:rPr lang="en-US" altLang="ko-KR" sz="1000" dirty="0"/>
              <a:t>)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원래 데이터에 넣습니다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79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31CAC26-DDDE-4ECF-9C90-73FD401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796"/>
            <a:ext cx="3397541" cy="3423758"/>
          </a:xfrm>
        </p:spPr>
      </p:pic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D307631-4F93-0010-623E-8BDF16BFE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389"/>
            <a:ext cx="3397541" cy="207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103546-4529-1388-71EE-8A1FC0A75462}"/>
              </a:ext>
            </a:extLst>
          </p:cNvPr>
          <p:cNvSpPr/>
          <p:nvPr/>
        </p:nvSpPr>
        <p:spPr>
          <a:xfrm>
            <a:off x="585306" y="1434078"/>
            <a:ext cx="3093860" cy="30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779C6C-B233-F889-D186-6CA3A94A576D}"/>
              </a:ext>
            </a:extLst>
          </p:cNvPr>
          <p:cNvCxnSpPr/>
          <p:nvPr/>
        </p:nvCxnSpPr>
        <p:spPr>
          <a:xfrm>
            <a:off x="3912134" y="1569023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35E103-F073-56B0-83E2-6EFB48C39550}"/>
              </a:ext>
            </a:extLst>
          </p:cNvPr>
          <p:cNvSpPr txBox="1"/>
          <p:nvPr/>
        </p:nvSpPr>
        <p:spPr>
          <a:xfrm>
            <a:off x="4264472" y="1298191"/>
            <a:ext cx="6896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차량안에서 전방을 바라보는 시점을 한 </a:t>
            </a:r>
            <a:r>
              <a:rPr lang="en-US" altLang="ko-KR" sz="1000" dirty="0"/>
              <a:t>figure</a:t>
            </a:r>
            <a:r>
              <a:rPr lang="ko-KR" altLang="en-US" sz="1000" dirty="0"/>
              <a:t>에 표시하기 위해 </a:t>
            </a:r>
            <a:r>
              <a:rPr lang="en-US" altLang="ko-KR" sz="1000" dirty="0"/>
              <a:t>subplot</a:t>
            </a:r>
            <a:r>
              <a:rPr lang="ko-KR" altLang="en-US" sz="1000" dirty="0"/>
              <a:t>을 사용했습니다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</a:t>
            </a:r>
            <a:r>
              <a:rPr lang="en-US" altLang="ko-KR" sz="1000" dirty="0"/>
              <a:t>, </a:t>
            </a:r>
            <a:r>
              <a:rPr lang="ko-KR" altLang="en-US" sz="1000" dirty="0"/>
              <a:t>위로 나누어 위쪽 모든 자리를 차지하는 </a:t>
            </a:r>
            <a:r>
              <a:rPr lang="en-US" altLang="ko-KR" sz="1000" dirty="0"/>
              <a:t>plot</a:t>
            </a:r>
            <a:r>
              <a:rPr lang="ko-KR" altLang="en-US" sz="1000" dirty="0"/>
              <a:t>이고 이후 나오는 코드는 모두 </a:t>
            </a:r>
            <a:r>
              <a:rPr lang="en-US" altLang="ko-KR" sz="1000" dirty="0"/>
              <a:t>subplot(2,1,1)</a:t>
            </a:r>
            <a:r>
              <a:rPr lang="ko-KR" altLang="en-US" sz="1000" dirty="0"/>
              <a:t>에 그려집니다</a:t>
            </a:r>
            <a:r>
              <a:rPr lang="en-US" altLang="ko-KR" sz="1000" dirty="0"/>
              <a:t>. Axis equal</a:t>
            </a:r>
            <a:r>
              <a:rPr lang="ko-KR" altLang="en-US" sz="1000" dirty="0"/>
              <a:t>을 넣어 </a:t>
            </a:r>
            <a:r>
              <a:rPr lang="en-US" altLang="ko-KR" sz="1000" dirty="0" err="1"/>
              <a:t>x,y,z</a:t>
            </a:r>
            <a:r>
              <a:rPr lang="ko-KR" altLang="en-US" sz="1000" dirty="0"/>
              <a:t>의 비율을 동일하게 맞추어 시각적으로 이질감이 적게 표현했습니다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036AE1-561F-A751-F940-80DE5749F2D5}"/>
              </a:ext>
            </a:extLst>
          </p:cNvPr>
          <p:cNvSpPr/>
          <p:nvPr/>
        </p:nvSpPr>
        <p:spPr>
          <a:xfrm>
            <a:off x="585306" y="1805749"/>
            <a:ext cx="3093860" cy="37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442A54-1D69-044D-D712-4C3CF0ACE911}"/>
              </a:ext>
            </a:extLst>
          </p:cNvPr>
          <p:cNvCxnSpPr/>
          <p:nvPr/>
        </p:nvCxnSpPr>
        <p:spPr>
          <a:xfrm>
            <a:off x="3954079" y="1988132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BD70B1-1DAF-035B-6929-4ABCD3BFF615}"/>
              </a:ext>
            </a:extLst>
          </p:cNvPr>
          <p:cNvSpPr txBox="1"/>
          <p:nvPr/>
        </p:nvSpPr>
        <p:spPr>
          <a:xfrm>
            <a:off x="4306417" y="1811696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x,y,z</a:t>
            </a:r>
            <a:r>
              <a:rPr lang="ko-KR" altLang="en-US" sz="1000" dirty="0"/>
              <a:t>축의 값들을 </a:t>
            </a:r>
            <a:r>
              <a:rPr lang="en-US" altLang="ko-KR" sz="1000" dirty="0"/>
              <a:t>set</a:t>
            </a:r>
            <a:r>
              <a:rPr lang="ko-KR" altLang="en-US" sz="1000" dirty="0"/>
              <a:t>으로 모두 지웁니다</a:t>
            </a:r>
            <a:r>
              <a:rPr lang="en-US" altLang="ko-KR" sz="1000" dirty="0"/>
              <a:t>. Subplot</a:t>
            </a:r>
            <a:r>
              <a:rPr lang="ko-KR" altLang="en-US" sz="1000" dirty="0"/>
              <a:t>마다 차량의 시점을 표현하기때문에 각 </a:t>
            </a:r>
            <a:r>
              <a:rPr lang="en-US" altLang="ko-KR" sz="1000" dirty="0"/>
              <a:t>plot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어떤시점인지</a:t>
            </a:r>
            <a:r>
              <a:rPr lang="ko-KR" altLang="en-US" sz="1000" dirty="0"/>
              <a:t> 표시하기위해 </a:t>
            </a:r>
            <a:r>
              <a:rPr lang="en-US" altLang="ko-KR" sz="1000" dirty="0"/>
              <a:t>title</a:t>
            </a:r>
            <a:r>
              <a:rPr lang="ko-KR" altLang="en-US" sz="1000" dirty="0"/>
              <a:t>을 넣었습니다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아트팔트를</a:t>
            </a:r>
            <a:r>
              <a:rPr lang="ko-KR" altLang="en-US" sz="1000" dirty="0"/>
              <a:t> 표현하기위해 직사각형을 회색으로 만들었습니다</a:t>
            </a:r>
            <a:r>
              <a:rPr lang="en-US" altLang="ko-KR" sz="10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DD8D5-17A3-B381-F7F5-C72A39D73C25}"/>
              </a:ext>
            </a:extLst>
          </p:cNvPr>
          <p:cNvSpPr/>
          <p:nvPr/>
        </p:nvSpPr>
        <p:spPr>
          <a:xfrm>
            <a:off x="585306" y="2221307"/>
            <a:ext cx="3093860" cy="253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3F28BF-4EAA-7357-4D76-952A223933CD}"/>
              </a:ext>
            </a:extLst>
          </p:cNvPr>
          <p:cNvCxnSpPr/>
          <p:nvPr/>
        </p:nvCxnSpPr>
        <p:spPr>
          <a:xfrm>
            <a:off x="3903745" y="3455715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34DE30-E66D-773C-940C-33AC9282ACC1}"/>
              </a:ext>
            </a:extLst>
          </p:cNvPr>
          <p:cNvSpPr txBox="1"/>
          <p:nvPr/>
        </p:nvSpPr>
        <p:spPr>
          <a:xfrm>
            <a:off x="4256083" y="3279279"/>
            <a:ext cx="6896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도로를 그리기 위한 </a:t>
            </a:r>
            <a:r>
              <a:rPr lang="ko-KR" altLang="en-US" sz="1000" dirty="0" err="1"/>
              <a:t>좌표값인</a:t>
            </a:r>
            <a:r>
              <a:rPr lang="ko-KR" altLang="en-US" sz="1000" dirty="0"/>
              <a:t> </a:t>
            </a:r>
            <a:r>
              <a:rPr lang="en-US" altLang="ko-KR" sz="1000" dirty="0"/>
              <a:t>load_x1,</a:t>
            </a:r>
            <a:r>
              <a:rPr lang="ko-KR" altLang="en-US" sz="1000" dirty="0"/>
              <a:t> </a:t>
            </a:r>
            <a:r>
              <a:rPr lang="en-US" altLang="ko-KR" sz="1000" dirty="0"/>
              <a:t>load_y1, load_x2</a:t>
            </a:r>
            <a:r>
              <a:rPr lang="ko-KR" altLang="en-US" sz="1000" dirty="0"/>
              <a:t> </a:t>
            </a:r>
            <a:r>
              <a:rPr lang="en-US" altLang="ko-KR" sz="1000" dirty="0"/>
              <a:t>load_y2 </a:t>
            </a:r>
            <a:r>
              <a:rPr lang="ko-KR" altLang="en-US" sz="1000" dirty="0"/>
              <a:t>를 가지고 </a:t>
            </a:r>
            <a:r>
              <a:rPr lang="en-US" altLang="ko-KR" sz="1000" dirty="0"/>
              <a:t>line</a:t>
            </a:r>
            <a:r>
              <a:rPr lang="ko-KR" altLang="en-US" sz="1000" dirty="0"/>
              <a:t>으로 그립니다</a:t>
            </a:r>
            <a:r>
              <a:rPr lang="en-US" altLang="ko-KR" sz="1000" dirty="0"/>
              <a:t>. </a:t>
            </a:r>
            <a:r>
              <a:rPr lang="ko-KR" altLang="en-US" sz="1000" dirty="0"/>
              <a:t>가장자리의 도로는 검정</a:t>
            </a:r>
            <a:r>
              <a:rPr lang="en-US" altLang="ko-KR" sz="1000" dirty="0"/>
              <a:t>, </a:t>
            </a:r>
            <a:r>
              <a:rPr lang="ko-KR" altLang="en-US" sz="1000" dirty="0"/>
              <a:t>중앙선은 노랑</a:t>
            </a:r>
            <a:r>
              <a:rPr lang="en-US" altLang="ko-KR" sz="1000" dirty="0"/>
              <a:t>, </a:t>
            </a:r>
            <a:r>
              <a:rPr lang="ko-KR" altLang="en-US" sz="1000" dirty="0"/>
              <a:t>차선을 나누는 선은 흰색에 파선을 넣어 </a:t>
            </a:r>
            <a:r>
              <a:rPr lang="en-US" altLang="ko-KR" sz="1000" dirty="0"/>
              <a:t>2</a:t>
            </a:r>
            <a:r>
              <a:rPr lang="ko-KR" altLang="en-US" sz="1000" dirty="0"/>
              <a:t>차선 도로와 교차로를 그렸습니다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도로를 </a:t>
            </a:r>
            <a:r>
              <a:rPr lang="ko-KR" altLang="en-US" sz="1000" dirty="0" err="1"/>
              <a:t>그릴때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평행이동하여</a:t>
            </a:r>
            <a:r>
              <a:rPr lang="ko-KR" altLang="en-US" sz="1000" dirty="0"/>
              <a:t> 도로에 해당하는 선들을 위치시켰고</a:t>
            </a:r>
            <a:r>
              <a:rPr lang="en-US" altLang="ko-KR" sz="1000" dirty="0"/>
              <a:t>, </a:t>
            </a:r>
            <a:r>
              <a:rPr lang="ko-KR" altLang="en-US" sz="1000" dirty="0"/>
              <a:t>교차로 또한 </a:t>
            </a:r>
            <a:r>
              <a:rPr lang="ko-KR" altLang="en-US" sz="1000" dirty="0" err="1"/>
              <a:t>평행이동이켜</a:t>
            </a:r>
            <a:r>
              <a:rPr lang="ko-KR" altLang="en-US" sz="1000" dirty="0"/>
              <a:t> 그렸습니다</a:t>
            </a:r>
            <a:r>
              <a:rPr lang="en-US" altLang="ko-KR" sz="10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602BD-F7D6-E8C5-5F5E-16404D68A43A}"/>
              </a:ext>
            </a:extLst>
          </p:cNvPr>
          <p:cNvSpPr/>
          <p:nvPr/>
        </p:nvSpPr>
        <p:spPr>
          <a:xfrm>
            <a:off x="585306" y="4755389"/>
            <a:ext cx="3093860" cy="974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68B42-4650-EDCB-2EA7-32E6B3EA61E2}"/>
              </a:ext>
            </a:extLst>
          </p:cNvPr>
          <p:cNvSpPr txBox="1"/>
          <p:nvPr/>
        </p:nvSpPr>
        <p:spPr>
          <a:xfrm>
            <a:off x="4264471" y="5002013"/>
            <a:ext cx="68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차량을 </a:t>
            </a:r>
            <a:r>
              <a:rPr lang="en-US" altLang="ko-KR" sz="1000" dirty="0"/>
              <a:t>patch</a:t>
            </a:r>
            <a:r>
              <a:rPr lang="ko-KR" altLang="en-US" sz="1000" dirty="0"/>
              <a:t>로 그립니다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1D9F9A-C234-95EB-D391-4345D0714B8D}"/>
              </a:ext>
            </a:extLst>
          </p:cNvPr>
          <p:cNvCxnSpPr/>
          <p:nvPr/>
        </p:nvCxnSpPr>
        <p:spPr>
          <a:xfrm>
            <a:off x="3912134" y="5125124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8AA840-0858-649D-AED9-591584FF951D}"/>
              </a:ext>
            </a:extLst>
          </p:cNvPr>
          <p:cNvSpPr/>
          <p:nvPr/>
        </p:nvSpPr>
        <p:spPr>
          <a:xfrm>
            <a:off x="585306" y="5730225"/>
            <a:ext cx="3093860" cy="112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1527A-5E69-58BF-6255-E8D7AE0E4C07}"/>
              </a:ext>
            </a:extLst>
          </p:cNvPr>
          <p:cNvSpPr txBox="1"/>
          <p:nvPr/>
        </p:nvSpPr>
        <p:spPr>
          <a:xfrm>
            <a:off x="4208612" y="5824134"/>
            <a:ext cx="689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차량이 어떻게 움직이는지 대략적으로 </a:t>
            </a:r>
            <a:r>
              <a:rPr lang="ko-KR" altLang="en-US" sz="1000" dirty="0" err="1"/>
              <a:t>알기위해</a:t>
            </a:r>
            <a:r>
              <a:rPr lang="ko-KR" altLang="en-US" sz="1000" dirty="0"/>
              <a:t> </a:t>
            </a:r>
            <a:r>
              <a:rPr lang="en-US" altLang="ko-KR" sz="1000" dirty="0" err="1"/>
              <a:t>x,y,z</a:t>
            </a:r>
            <a:r>
              <a:rPr lang="ko-KR" altLang="en-US" sz="1000" dirty="0"/>
              <a:t>의 좌표축의 이름을 만들었고 </a:t>
            </a:r>
            <a:r>
              <a:rPr lang="en-US" altLang="ko-KR" sz="1000" dirty="0"/>
              <a:t>view</a:t>
            </a:r>
            <a:r>
              <a:rPr lang="ko-KR" altLang="en-US" sz="1000" dirty="0"/>
              <a:t>를 통해 </a:t>
            </a:r>
            <a:r>
              <a:rPr lang="en-US" altLang="ko-KR" sz="1000" dirty="0"/>
              <a:t>R0</a:t>
            </a:r>
            <a:r>
              <a:rPr lang="ko-KR" altLang="en-US" sz="1000" dirty="0"/>
              <a:t>의 전방시점을 만들었습니다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추가적으로 </a:t>
            </a:r>
            <a:r>
              <a:rPr lang="en-US" altLang="ko-KR" sz="1000" dirty="0" err="1"/>
              <a:t>xlim,ylim,zlim</a:t>
            </a:r>
            <a:r>
              <a:rPr lang="ko-KR" altLang="en-US" sz="1000" dirty="0"/>
              <a:t>을 조절하여 차량안에서 보는 시점을 표현하였고</a:t>
            </a:r>
            <a:r>
              <a:rPr lang="en-US" altLang="ko-KR" sz="1000" dirty="0"/>
              <a:t>, </a:t>
            </a:r>
            <a:r>
              <a:rPr lang="ko-KR" altLang="en-US" sz="1000" dirty="0"/>
              <a:t>이동하는 부분과 멈추는 부분을 나누어 </a:t>
            </a:r>
            <a:r>
              <a:rPr lang="en-US" altLang="ko-KR" sz="1000" dirty="0" err="1"/>
              <a:t>x,y,z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lim</a:t>
            </a:r>
            <a:r>
              <a:rPr lang="ko-KR" altLang="en-US" sz="1000" dirty="0"/>
              <a:t>값을 고정하거나 변화시켰습니다</a:t>
            </a:r>
            <a:r>
              <a:rPr lang="en-US" altLang="ko-KR" sz="1000" dirty="0"/>
              <a:t>. x_1</a:t>
            </a:r>
            <a:r>
              <a:rPr lang="ko-KR" altLang="en-US" sz="1000" dirty="0"/>
              <a:t>은 차량이 </a:t>
            </a:r>
            <a:r>
              <a:rPr lang="ko-KR" altLang="en-US" sz="1000" dirty="0" err="1"/>
              <a:t>멈추는동안</a:t>
            </a:r>
            <a:r>
              <a:rPr lang="ko-KR" altLang="en-US" sz="1000" dirty="0"/>
              <a:t> 계속 증가해 </a:t>
            </a:r>
            <a:r>
              <a:rPr lang="ko-KR" altLang="en-US" sz="1000" dirty="0" err="1"/>
              <a:t>멈춘부분부터</a:t>
            </a:r>
            <a:r>
              <a:rPr lang="ko-KR" altLang="en-US" sz="1000" dirty="0"/>
              <a:t> 다시 시점을 </a:t>
            </a:r>
            <a:r>
              <a:rPr lang="ko-KR" altLang="en-US" sz="1000" dirty="0" err="1"/>
              <a:t>맞춰주기</a:t>
            </a:r>
            <a:r>
              <a:rPr lang="ko-KR" altLang="en-US" sz="1000" dirty="0"/>
              <a:t> 위해 </a:t>
            </a:r>
            <a:r>
              <a:rPr lang="en-US" altLang="ko-KR" sz="1000" dirty="0"/>
              <a:t>x</a:t>
            </a:r>
            <a:r>
              <a:rPr lang="ko-KR" altLang="en-US" sz="1000" dirty="0"/>
              <a:t>에 </a:t>
            </a:r>
            <a:r>
              <a:rPr lang="en-US" altLang="ko-KR" sz="1000" dirty="0"/>
              <a:t>x_1</a:t>
            </a:r>
            <a:r>
              <a:rPr lang="ko-KR" altLang="en-US" sz="1000" dirty="0"/>
              <a:t>을 빼서 </a:t>
            </a:r>
            <a:r>
              <a:rPr lang="en-US" altLang="ko-KR" sz="1000" dirty="0" err="1"/>
              <a:t>lim</a:t>
            </a:r>
            <a:r>
              <a:rPr lang="ko-KR" altLang="en-US" sz="1000" dirty="0"/>
              <a:t>값을 조절했습니다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87AEBC4-2444-EBCF-4E52-C79412D1755B}"/>
              </a:ext>
            </a:extLst>
          </p:cNvPr>
          <p:cNvCxnSpPr/>
          <p:nvPr/>
        </p:nvCxnSpPr>
        <p:spPr>
          <a:xfrm>
            <a:off x="3856274" y="6131803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054D147-00FD-50B6-BBC6-30C0E84A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312"/>
            <a:ext cx="4291548" cy="4351338"/>
          </a:xfrm>
          <a:prstGeom prst="rect">
            <a:avLst/>
          </a:prstGeom>
        </p:spPr>
      </p:pic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01A14FD-3600-917E-7C4B-7CDA96904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30" y="1441312"/>
            <a:ext cx="4318019" cy="1791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8F21F-0F99-94B8-59A9-3EAF6E97763D}"/>
              </a:ext>
            </a:extLst>
          </p:cNvPr>
          <p:cNvSpPr txBox="1"/>
          <p:nvPr/>
        </p:nvSpPr>
        <p:spPr>
          <a:xfrm>
            <a:off x="4653228" y="3835943"/>
            <a:ext cx="68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전방 시점과 동일하게 </a:t>
            </a:r>
            <a:r>
              <a:rPr lang="en-US" altLang="ko-KR" sz="1000" dirty="0"/>
              <a:t>subplot</a:t>
            </a:r>
            <a:r>
              <a:rPr lang="ko-KR" altLang="en-US" sz="1000" dirty="0"/>
              <a:t>을 사용해 허공에서 보는 시점에서 모든 도로와 차량을 그렸고</a:t>
            </a:r>
            <a:r>
              <a:rPr lang="en-US" altLang="ko-KR" sz="1000" dirty="0"/>
              <a:t>, </a:t>
            </a:r>
            <a:r>
              <a:rPr lang="ko-KR" altLang="en-US" sz="1000" dirty="0"/>
              <a:t>공중에서 도로를 바라보는 시점을 </a:t>
            </a:r>
            <a:r>
              <a:rPr lang="en-US" altLang="ko-KR" sz="1000" dirty="0"/>
              <a:t>view</a:t>
            </a:r>
            <a:r>
              <a:rPr lang="ko-KR" altLang="en-US" sz="1000" dirty="0"/>
              <a:t>를 통해 변화시켰고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모든차량의</a:t>
            </a:r>
            <a:r>
              <a:rPr lang="ko-KR" altLang="en-US" sz="1000" dirty="0"/>
              <a:t> 움직임을 볼 수 있도록 </a:t>
            </a:r>
            <a:r>
              <a:rPr lang="en-US" altLang="ko-KR" sz="1000" dirty="0" err="1"/>
              <a:t>lim</a:t>
            </a:r>
            <a:r>
              <a:rPr lang="ko-KR" altLang="en-US" sz="1000" dirty="0"/>
              <a:t>값을 고정시켰습니다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12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ABA0-E497-0D4E-B161-04672ED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설명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3506FB76-ADD0-132E-FC4E-9FC8535C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4385280" cy="4351338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8520160-119F-4D9C-A814-A095B0126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80" y="2915482"/>
            <a:ext cx="4385280" cy="3190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059CF-0713-5406-CB81-8299060365E8}"/>
              </a:ext>
            </a:extLst>
          </p:cNvPr>
          <p:cNvSpPr txBox="1"/>
          <p:nvPr/>
        </p:nvSpPr>
        <p:spPr>
          <a:xfrm>
            <a:off x="4358287" y="1690688"/>
            <a:ext cx="689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전방 시점과 동일하게 </a:t>
            </a:r>
            <a:r>
              <a:rPr lang="en-US" altLang="ko-KR" sz="1000" dirty="0"/>
              <a:t>subplot</a:t>
            </a:r>
            <a:r>
              <a:rPr lang="ko-KR" altLang="en-US" sz="1000" dirty="0"/>
              <a:t>을 사용해 </a:t>
            </a:r>
            <a:r>
              <a:rPr lang="en-US" altLang="ko-KR" sz="1000" dirty="0"/>
              <a:t>FSD</a:t>
            </a:r>
            <a:r>
              <a:rPr lang="ko-KR" altLang="en-US" sz="1000" dirty="0"/>
              <a:t>프로그램을 모방했고</a:t>
            </a:r>
            <a:r>
              <a:rPr lang="en-US" altLang="ko-KR" sz="1000" dirty="0"/>
              <a:t>, FSD</a:t>
            </a:r>
            <a:r>
              <a:rPr lang="ko-KR" altLang="en-US" sz="1000" dirty="0"/>
              <a:t>와 비슷하게 만들기 위해 </a:t>
            </a:r>
            <a:r>
              <a:rPr lang="en-US" altLang="ko-KR" sz="1000" dirty="0"/>
              <a:t>view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일정값을</a:t>
            </a:r>
            <a:r>
              <a:rPr lang="ko-KR" altLang="en-US" sz="1000" dirty="0"/>
              <a:t> 넣어 변화시켰고</a:t>
            </a:r>
            <a:r>
              <a:rPr lang="en-US" altLang="ko-KR" sz="1000" dirty="0"/>
              <a:t>, </a:t>
            </a:r>
            <a:r>
              <a:rPr lang="ko-KR" altLang="en-US" sz="1000" dirty="0"/>
              <a:t>이동하면서 차량의 이동에 맞춰 프로그램도 움직여야 하기때문에 </a:t>
            </a:r>
            <a:r>
              <a:rPr lang="en-US" altLang="ko-KR" sz="1000" dirty="0" err="1"/>
              <a:t>lim</a:t>
            </a:r>
            <a:r>
              <a:rPr lang="ko-KR" altLang="en-US" sz="1000" dirty="0"/>
              <a:t>값을 변화시켰습니다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전방과 동일하게 멈추는 부분이 있으므로 전방시점에서 사용한 </a:t>
            </a:r>
            <a:r>
              <a:rPr lang="en-US" altLang="ko-KR" sz="1000" dirty="0"/>
              <a:t>x_1</a:t>
            </a:r>
            <a:r>
              <a:rPr lang="ko-KR" altLang="en-US" sz="1000" dirty="0"/>
              <a:t>값을 그대로 사용했고</a:t>
            </a:r>
            <a:r>
              <a:rPr lang="en-US" altLang="ko-KR" sz="1000" dirty="0"/>
              <a:t>, </a:t>
            </a:r>
            <a:r>
              <a:rPr lang="ko-KR" altLang="en-US" sz="1000" dirty="0"/>
              <a:t>이동하는 시점과 멈추는 </a:t>
            </a:r>
            <a:r>
              <a:rPr lang="ko-KR" altLang="en-US" sz="1000" dirty="0" err="1"/>
              <a:t>시점또한</a:t>
            </a:r>
            <a:r>
              <a:rPr lang="ko-KR" altLang="en-US" sz="1000" dirty="0"/>
              <a:t> 전방과 동일하게 나눴습니다</a:t>
            </a:r>
            <a:r>
              <a:rPr lang="en-US" altLang="ko-KR" sz="10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B5E0C-EAAA-053D-4A78-C4D63BFDF4FA}"/>
              </a:ext>
            </a:extLst>
          </p:cNvPr>
          <p:cNvSpPr/>
          <p:nvPr/>
        </p:nvSpPr>
        <p:spPr>
          <a:xfrm>
            <a:off x="5182473" y="5244165"/>
            <a:ext cx="1822334" cy="485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CA786-109D-5C38-F243-5251C3F1BB7C}"/>
              </a:ext>
            </a:extLst>
          </p:cNvPr>
          <p:cNvSpPr txBox="1"/>
          <p:nvPr/>
        </p:nvSpPr>
        <p:spPr>
          <a:xfrm>
            <a:off x="7670603" y="5363812"/>
            <a:ext cx="343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동영상을 설정한 프레임만큼 동영상을 찍습니다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Refresh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drawnow</a:t>
            </a:r>
            <a:r>
              <a:rPr lang="ko-KR" altLang="en-US" sz="1000" dirty="0"/>
              <a:t>를 통해 딜레이를 주면서 동작합니다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A4CB7C-27B5-4830-38B7-E625DDF88749}"/>
              </a:ext>
            </a:extLst>
          </p:cNvPr>
          <p:cNvCxnSpPr/>
          <p:nvPr/>
        </p:nvCxnSpPr>
        <p:spPr>
          <a:xfrm>
            <a:off x="7161536" y="5486923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2F9004-C9AB-4137-1F75-42DB47C92C09}"/>
              </a:ext>
            </a:extLst>
          </p:cNvPr>
          <p:cNvCxnSpPr/>
          <p:nvPr/>
        </p:nvCxnSpPr>
        <p:spPr>
          <a:xfrm>
            <a:off x="5989739" y="6030510"/>
            <a:ext cx="72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CCF76C-37EB-8086-98A8-A0FC70375775}"/>
              </a:ext>
            </a:extLst>
          </p:cNvPr>
          <p:cNvSpPr txBox="1"/>
          <p:nvPr/>
        </p:nvSpPr>
        <p:spPr>
          <a:xfrm>
            <a:off x="6877444" y="5935394"/>
            <a:ext cx="343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프로그램이 끝났으므로 동영상을 닫습니다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9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7B965C51B7C3747AEDDA04A78A49357" ma:contentTypeVersion="2" ma:contentTypeDescription="새 문서를 만듭니다." ma:contentTypeScope="" ma:versionID="c29644396bf3c11a19740bbc2455c009">
  <xsd:schema xmlns:xsd="http://www.w3.org/2001/XMLSchema" xmlns:xs="http://www.w3.org/2001/XMLSchema" xmlns:p="http://schemas.microsoft.com/office/2006/metadata/properties" xmlns:ns3="9d117ac1-3609-4f8b-b6d1-18b0f96a242a" targetNamespace="http://schemas.microsoft.com/office/2006/metadata/properties" ma:root="true" ma:fieldsID="a8e7582df7e589a5ad71042db8d878f7" ns3:_="">
    <xsd:import namespace="9d117ac1-3609-4f8b-b6d1-18b0f96a24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17ac1-3609-4f8b-b6d1-18b0f96a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21E132-9163-4E49-8CC9-8EAD2431A1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5DCE40-190F-4660-83DD-EF6C2424B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117ac1-3609-4f8b-b6d1-18b0f96a24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373744-D600-4FEE-A647-3667199B78B0}">
  <ds:schemaRefs>
    <ds:schemaRef ds:uri="http://purl.org/dc/elements/1.1/"/>
    <ds:schemaRef ds:uri="http://schemas.microsoft.com/office/2006/documentManagement/types"/>
    <ds:schemaRef ds:uri="http://www.w3.org/XML/1998/namespace"/>
    <ds:schemaRef ds:uri="9d117ac1-3609-4f8b-b6d1-18b0f96a242a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910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코드설명</vt:lpstr>
      <vt:lpstr>차량번호</vt:lpstr>
      <vt:lpstr>코드 및 설명</vt:lpstr>
      <vt:lpstr>코드 및 설명</vt:lpstr>
      <vt:lpstr>코드 및 설명</vt:lpstr>
      <vt:lpstr>코드 및 설명</vt:lpstr>
      <vt:lpstr>코드 및 설명</vt:lpstr>
      <vt:lpstr>코드 및 설명</vt:lpstr>
      <vt:lpstr>코드 및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선형시스템 중간프로젝트</dc:title>
  <dc:creator>장성준</dc:creator>
  <cp:lastModifiedBy>성준 장</cp:lastModifiedBy>
  <cp:revision>6</cp:revision>
  <dcterms:created xsi:type="dcterms:W3CDTF">2022-05-03T01:15:58Z</dcterms:created>
  <dcterms:modified xsi:type="dcterms:W3CDTF">2024-02-01T00:30:47Z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0x01010027B965C51B7C3747AEDDA04A78A49357</vt:lpwstr>
  </property>
</Properties>
</file>