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3883" autoAdjust="0"/>
  </p:normalViewPr>
  <p:slideViewPr>
    <p:cSldViewPr snapToGrid="0">
      <p:cViewPr>
        <p:scale>
          <a:sx n="70" d="100"/>
          <a:sy n="70" d="100"/>
        </p:scale>
        <p:origin x="3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Anand" userId="7275fada-4b27-48e7-bfb8-e5e53dcc55a9" providerId="ADAL" clId="{3DC9CEBA-B3EF-4184-A684-3D772F2A6F7B}"/>
    <pc:docChg chg="undo custSel addSld modSld modMainMaster">
      <pc:chgData name="Ashish Anand" userId="7275fada-4b27-48e7-bfb8-e5e53dcc55a9" providerId="ADAL" clId="{3DC9CEBA-B3EF-4184-A684-3D772F2A6F7B}" dt="2019-07-30T05:22:35.767" v="1366" actId="20577"/>
      <pc:docMkLst>
        <pc:docMk/>
      </pc:docMkLst>
      <pc:sldChg chg="modSp">
        <pc:chgData name="Ashish Anand" userId="7275fada-4b27-48e7-bfb8-e5e53dcc55a9" providerId="ADAL" clId="{3DC9CEBA-B3EF-4184-A684-3D772F2A6F7B}" dt="2019-07-30T05:22:35.767" v="1366" actId="20577"/>
        <pc:sldMkLst>
          <pc:docMk/>
          <pc:sldMk cId="109857222" sldId="256"/>
        </pc:sldMkLst>
        <pc:spChg chg="mod">
          <ac:chgData name="Ashish Anand" userId="7275fada-4b27-48e7-bfb8-e5e53dcc55a9" providerId="ADAL" clId="{3DC9CEBA-B3EF-4184-A684-3D772F2A6F7B}" dt="2019-07-30T05:22:35.767" v="1366" actId="20577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Ashish Anand" userId="7275fada-4b27-48e7-bfb8-e5e53dcc55a9" providerId="ADAL" clId="{3DC9CEBA-B3EF-4184-A684-3D772F2A6F7B}" dt="2019-07-30T04:56:28.374" v="23" actId="1036"/>
          <ac:spMkLst>
            <pc:docMk/>
            <pc:sldMk cId="109857222" sldId="256"/>
            <ac:spMk id="6" creationId="{CECA8315-1368-4148-B6CB-0F8651AE228C}"/>
          </ac:spMkLst>
        </pc:spChg>
      </pc:sldChg>
      <pc:sldChg chg="modSp add">
        <pc:chgData name="Ashish Anand" userId="7275fada-4b27-48e7-bfb8-e5e53dcc55a9" providerId="ADAL" clId="{3DC9CEBA-B3EF-4184-A684-3D772F2A6F7B}" dt="2019-07-30T04:59:39.942" v="112" actId="20577"/>
        <pc:sldMkLst>
          <pc:docMk/>
          <pc:sldMk cId="3036445823" sldId="257"/>
        </pc:sldMkLst>
        <pc:spChg chg="mod">
          <ac:chgData name="Ashish Anand" userId="7275fada-4b27-48e7-bfb8-e5e53dcc55a9" providerId="ADAL" clId="{3DC9CEBA-B3EF-4184-A684-3D772F2A6F7B}" dt="2019-07-30T04:59:39.942" v="112" actId="20577"/>
          <ac:spMkLst>
            <pc:docMk/>
            <pc:sldMk cId="3036445823" sldId="257"/>
            <ac:spMk id="2" creationId="{2D1D53B3-9B99-4A3C-BC38-5DA95714955F}"/>
          </ac:spMkLst>
        </pc:spChg>
        <pc:spChg chg="mod">
          <ac:chgData name="Ashish Anand" userId="7275fada-4b27-48e7-bfb8-e5e53dcc55a9" providerId="ADAL" clId="{3DC9CEBA-B3EF-4184-A684-3D772F2A6F7B}" dt="2019-07-30T04:59:32.761" v="100" actId="5793"/>
          <ac:spMkLst>
            <pc:docMk/>
            <pc:sldMk cId="3036445823" sldId="257"/>
            <ac:spMk id="3" creationId="{FB6179C7-F64F-4E50-AAFE-B7FB1EC157D7}"/>
          </ac:spMkLst>
        </pc:spChg>
      </pc:sldChg>
      <pc:sldChg chg="modSp add">
        <pc:chgData name="Ashish Anand" userId="7275fada-4b27-48e7-bfb8-e5e53dcc55a9" providerId="ADAL" clId="{3DC9CEBA-B3EF-4184-A684-3D772F2A6F7B}" dt="2019-07-30T05:09:09.107" v="606" actId="207"/>
        <pc:sldMkLst>
          <pc:docMk/>
          <pc:sldMk cId="1771798531" sldId="258"/>
        </pc:sldMkLst>
        <pc:spChg chg="mod">
          <ac:chgData name="Ashish Anand" userId="7275fada-4b27-48e7-bfb8-e5e53dcc55a9" providerId="ADAL" clId="{3DC9CEBA-B3EF-4184-A684-3D772F2A6F7B}" dt="2019-07-30T05:00:04.001" v="131" actId="20577"/>
          <ac:spMkLst>
            <pc:docMk/>
            <pc:sldMk cId="1771798531" sldId="258"/>
            <ac:spMk id="2" creationId="{38C2A8BC-F3A6-4A41-91A6-60EB0FF9A607}"/>
          </ac:spMkLst>
        </pc:spChg>
        <pc:spChg chg="mod">
          <ac:chgData name="Ashish Anand" userId="7275fada-4b27-48e7-bfb8-e5e53dcc55a9" providerId="ADAL" clId="{3DC9CEBA-B3EF-4184-A684-3D772F2A6F7B}" dt="2019-07-30T05:09:09.107" v="606" actId="207"/>
          <ac:spMkLst>
            <pc:docMk/>
            <pc:sldMk cId="1771798531" sldId="258"/>
            <ac:spMk id="3" creationId="{777434BD-C7A4-4A63-A0AC-6034AD18F523}"/>
          </ac:spMkLst>
        </pc:spChg>
      </pc:sldChg>
      <pc:sldChg chg="modSp add">
        <pc:chgData name="Ashish Anand" userId="7275fada-4b27-48e7-bfb8-e5e53dcc55a9" providerId="ADAL" clId="{3DC9CEBA-B3EF-4184-A684-3D772F2A6F7B}" dt="2019-07-30T05:08:52.564" v="604" actId="207"/>
        <pc:sldMkLst>
          <pc:docMk/>
          <pc:sldMk cId="1303563538" sldId="259"/>
        </pc:sldMkLst>
        <pc:spChg chg="mod">
          <ac:chgData name="Ashish Anand" userId="7275fada-4b27-48e7-bfb8-e5e53dcc55a9" providerId="ADAL" clId="{3DC9CEBA-B3EF-4184-A684-3D772F2A6F7B}" dt="2019-07-30T05:04:07.264" v="472" actId="20577"/>
          <ac:spMkLst>
            <pc:docMk/>
            <pc:sldMk cId="1303563538" sldId="259"/>
            <ac:spMk id="2" creationId="{FF6E2BE5-62FD-4C86-8408-E75E13557C9E}"/>
          </ac:spMkLst>
        </pc:spChg>
        <pc:spChg chg="mod">
          <ac:chgData name="Ashish Anand" userId="7275fada-4b27-48e7-bfb8-e5e53dcc55a9" providerId="ADAL" clId="{3DC9CEBA-B3EF-4184-A684-3D772F2A6F7B}" dt="2019-07-30T05:08:52.564" v="604" actId="207"/>
          <ac:spMkLst>
            <pc:docMk/>
            <pc:sldMk cId="1303563538" sldId="259"/>
            <ac:spMk id="3" creationId="{C392AF5E-E2D2-4CAC-BCBC-DA1CF53E8335}"/>
          </ac:spMkLst>
        </pc:spChg>
      </pc:sldChg>
      <pc:sldChg chg="modSp add">
        <pc:chgData name="Ashish Anand" userId="7275fada-4b27-48e7-bfb8-e5e53dcc55a9" providerId="ADAL" clId="{3DC9CEBA-B3EF-4184-A684-3D772F2A6F7B}" dt="2019-07-30T05:13:25.646" v="918" actId="113"/>
        <pc:sldMkLst>
          <pc:docMk/>
          <pc:sldMk cId="1462703783" sldId="260"/>
        </pc:sldMkLst>
        <pc:spChg chg="mod">
          <ac:chgData name="Ashish Anand" userId="7275fada-4b27-48e7-bfb8-e5e53dcc55a9" providerId="ADAL" clId="{3DC9CEBA-B3EF-4184-A684-3D772F2A6F7B}" dt="2019-07-30T05:09:39.259" v="653" actId="20577"/>
          <ac:spMkLst>
            <pc:docMk/>
            <pc:sldMk cId="1462703783" sldId="260"/>
            <ac:spMk id="2" creationId="{83DD39CC-1632-4998-84BA-C3522A2F80AB}"/>
          </ac:spMkLst>
        </pc:spChg>
        <pc:spChg chg="mod">
          <ac:chgData name="Ashish Anand" userId="7275fada-4b27-48e7-bfb8-e5e53dcc55a9" providerId="ADAL" clId="{3DC9CEBA-B3EF-4184-A684-3D772F2A6F7B}" dt="2019-07-30T05:13:25.646" v="918" actId="113"/>
          <ac:spMkLst>
            <pc:docMk/>
            <pc:sldMk cId="1462703783" sldId="260"/>
            <ac:spMk id="3" creationId="{EEA169CD-B70B-4BAB-BC40-32310EBAA68E}"/>
          </ac:spMkLst>
        </pc:spChg>
      </pc:sldChg>
      <pc:sldChg chg="modSp add">
        <pc:chgData name="Ashish Anand" userId="7275fada-4b27-48e7-bfb8-e5e53dcc55a9" providerId="ADAL" clId="{3DC9CEBA-B3EF-4184-A684-3D772F2A6F7B}" dt="2019-07-30T05:14:59.374" v="1106" actId="207"/>
        <pc:sldMkLst>
          <pc:docMk/>
          <pc:sldMk cId="1096341145" sldId="261"/>
        </pc:sldMkLst>
        <pc:spChg chg="mod">
          <ac:chgData name="Ashish Anand" userId="7275fada-4b27-48e7-bfb8-e5e53dcc55a9" providerId="ADAL" clId="{3DC9CEBA-B3EF-4184-A684-3D772F2A6F7B}" dt="2019-07-30T05:13:39.546" v="941" actId="20577"/>
          <ac:spMkLst>
            <pc:docMk/>
            <pc:sldMk cId="1096341145" sldId="261"/>
            <ac:spMk id="2" creationId="{BACC3EC5-00AB-4B2A-9903-2BD7FB30518D}"/>
          </ac:spMkLst>
        </pc:spChg>
        <pc:spChg chg="mod">
          <ac:chgData name="Ashish Anand" userId="7275fada-4b27-48e7-bfb8-e5e53dcc55a9" providerId="ADAL" clId="{3DC9CEBA-B3EF-4184-A684-3D772F2A6F7B}" dt="2019-07-30T05:14:59.374" v="1106" actId="207"/>
          <ac:spMkLst>
            <pc:docMk/>
            <pc:sldMk cId="1096341145" sldId="261"/>
            <ac:spMk id="3" creationId="{EC8C9515-88D7-4ABE-80A3-3A9C7BF778E9}"/>
          </ac:spMkLst>
        </pc:spChg>
      </pc:sldChg>
      <pc:sldChg chg="modSp add">
        <pc:chgData name="Ashish Anand" userId="7275fada-4b27-48e7-bfb8-e5e53dcc55a9" providerId="ADAL" clId="{3DC9CEBA-B3EF-4184-A684-3D772F2A6F7B}" dt="2019-07-30T05:21:01.830" v="1311" actId="20577"/>
        <pc:sldMkLst>
          <pc:docMk/>
          <pc:sldMk cId="1217632435" sldId="262"/>
        </pc:sldMkLst>
        <pc:spChg chg="mod">
          <ac:chgData name="Ashish Anand" userId="7275fada-4b27-48e7-bfb8-e5e53dcc55a9" providerId="ADAL" clId="{3DC9CEBA-B3EF-4184-A684-3D772F2A6F7B}" dt="2019-07-30T05:15:10.778" v="1126" actId="20577"/>
          <ac:spMkLst>
            <pc:docMk/>
            <pc:sldMk cId="1217632435" sldId="262"/>
            <ac:spMk id="2" creationId="{1DEEFEBD-4C62-4EA3-86B2-79F05CE9C9DA}"/>
          </ac:spMkLst>
        </pc:spChg>
        <pc:spChg chg="mod">
          <ac:chgData name="Ashish Anand" userId="7275fada-4b27-48e7-bfb8-e5e53dcc55a9" providerId="ADAL" clId="{3DC9CEBA-B3EF-4184-A684-3D772F2A6F7B}" dt="2019-07-30T05:21:01.830" v="1311" actId="20577"/>
          <ac:spMkLst>
            <pc:docMk/>
            <pc:sldMk cId="1217632435" sldId="262"/>
            <ac:spMk id="3" creationId="{2624CBAA-469A-415E-B860-4761D472C703}"/>
          </ac:spMkLst>
        </pc:spChg>
      </pc:sldChg>
      <pc:sldChg chg="addSp delSp modSp add">
        <pc:chgData name="Ashish Anand" userId="7275fada-4b27-48e7-bfb8-e5e53dcc55a9" providerId="ADAL" clId="{3DC9CEBA-B3EF-4184-A684-3D772F2A6F7B}" dt="2019-07-30T05:22:17.684" v="1351" actId="20577"/>
        <pc:sldMkLst>
          <pc:docMk/>
          <pc:sldMk cId="3925681207" sldId="263"/>
        </pc:sldMkLst>
        <pc:spChg chg="del">
          <ac:chgData name="Ashish Anand" userId="7275fada-4b27-48e7-bfb8-e5e53dcc55a9" providerId="ADAL" clId="{3DC9CEBA-B3EF-4184-A684-3D772F2A6F7B}" dt="2019-07-30T05:21:55.601" v="1313"/>
          <ac:spMkLst>
            <pc:docMk/>
            <pc:sldMk cId="3925681207" sldId="263"/>
            <ac:spMk id="2" creationId="{5C407046-9A4E-4A38-AAFA-50AD5E1EB8CF}"/>
          </ac:spMkLst>
        </pc:spChg>
        <pc:spChg chg="del">
          <ac:chgData name="Ashish Anand" userId="7275fada-4b27-48e7-bfb8-e5e53dcc55a9" providerId="ADAL" clId="{3DC9CEBA-B3EF-4184-A684-3D772F2A6F7B}" dt="2019-07-30T05:21:55.601" v="1313"/>
          <ac:spMkLst>
            <pc:docMk/>
            <pc:sldMk cId="3925681207" sldId="263"/>
            <ac:spMk id="3" creationId="{BA519CE9-689B-4A1F-932F-A7AC02DDA8DE}"/>
          </ac:spMkLst>
        </pc:spChg>
        <pc:spChg chg="add mod">
          <ac:chgData name="Ashish Anand" userId="7275fada-4b27-48e7-bfb8-e5e53dcc55a9" providerId="ADAL" clId="{3DC9CEBA-B3EF-4184-A684-3D772F2A6F7B}" dt="2019-07-30T05:22:17.684" v="1351" actId="20577"/>
          <ac:spMkLst>
            <pc:docMk/>
            <pc:sldMk cId="3925681207" sldId="263"/>
            <ac:spMk id="4" creationId="{1EDD21F9-A5B1-449B-8B7F-7FF41423FF81}"/>
          </ac:spMkLst>
        </pc:spChg>
        <pc:spChg chg="add del mod">
          <ac:chgData name="Ashish Anand" userId="7275fada-4b27-48e7-bfb8-e5e53dcc55a9" providerId="ADAL" clId="{3DC9CEBA-B3EF-4184-A684-3D772F2A6F7B}" dt="2019-07-30T05:21:59.527" v="1314"/>
          <ac:spMkLst>
            <pc:docMk/>
            <pc:sldMk cId="3925681207" sldId="263"/>
            <ac:spMk id="5" creationId="{70065152-6D6C-452E-AB13-E96DE9389320}"/>
          </ac:spMkLst>
        </pc:spChg>
      </pc:sldChg>
      <pc:sldMasterChg chg="modSldLayout">
        <pc:chgData name="Ashish Anand" userId="7275fada-4b27-48e7-bfb8-e5e53dcc55a9" providerId="ADAL" clId="{3DC9CEBA-B3EF-4184-A684-3D772F2A6F7B}" dt="2019-07-30T04:57:58.507" v="30" actId="1076"/>
        <pc:sldMasterMkLst>
          <pc:docMk/>
          <pc:sldMasterMk cId="2460954070" sldId="2147483660"/>
        </pc:sldMasterMkLst>
        <pc:sldLayoutChg chg="addSp modSp">
          <pc:chgData name="Ashish Anand" userId="7275fada-4b27-48e7-bfb8-e5e53dcc55a9" providerId="ADAL" clId="{3DC9CEBA-B3EF-4184-A684-3D772F2A6F7B}" dt="2019-07-30T04:57:58.507" v="30" actId="1076"/>
          <pc:sldLayoutMkLst>
            <pc:docMk/>
            <pc:sldMasterMk cId="2460954070" sldId="2147483660"/>
            <pc:sldLayoutMk cId="949138452" sldId="2147483662"/>
          </pc:sldLayoutMkLst>
          <pc:spChg chg="mod">
            <ac:chgData name="Ashish Anand" userId="7275fada-4b27-48e7-bfb8-e5e53dcc55a9" providerId="ADAL" clId="{3DC9CEBA-B3EF-4184-A684-3D772F2A6F7B}" dt="2019-07-30T04:57:20.371" v="27" actId="14100"/>
            <ac:spMkLst>
              <pc:docMk/>
              <pc:sldMasterMk cId="2460954070" sldId="2147483660"/>
              <pc:sldLayoutMk cId="949138452" sldId="2147483662"/>
              <ac:spMk id="2" creationId="{00000000-0000-0000-0000-000000000000}"/>
            </ac:spMkLst>
          </pc:spChg>
          <pc:spChg chg="mod">
            <ac:chgData name="Ashish Anand" userId="7275fada-4b27-48e7-bfb8-e5e53dcc55a9" providerId="ADAL" clId="{3DC9CEBA-B3EF-4184-A684-3D772F2A6F7B}" dt="2019-07-30T04:57:27.759" v="28" actId="14100"/>
            <ac:spMkLst>
              <pc:docMk/>
              <pc:sldMasterMk cId="2460954070" sldId="2147483660"/>
              <pc:sldLayoutMk cId="949138452" sldId="2147483662"/>
              <ac:spMk id="3" creationId="{00000000-0000-0000-0000-000000000000}"/>
            </ac:spMkLst>
          </pc:spChg>
          <pc:picChg chg="add mod">
            <ac:chgData name="Ashish Anand" userId="7275fada-4b27-48e7-bfb8-e5e53dcc55a9" providerId="ADAL" clId="{3DC9CEBA-B3EF-4184-A684-3D772F2A6F7B}" dt="2019-07-30T04:57:58.507" v="30" actId="1076"/>
            <ac:picMkLst>
              <pc:docMk/>
              <pc:sldMasterMk cId="2460954070" sldId="2147483660"/>
              <pc:sldLayoutMk cId="949138452" sldId="2147483662"/>
              <ac:picMk id="8" creationId="{FDE20F32-3E58-4F12-8B76-F73F5B9A4B71}"/>
            </ac:picMkLst>
          </pc:picChg>
        </pc:sldLayoutChg>
      </pc:sldMasterChg>
    </pc:docChg>
  </pc:docChgLst>
  <pc:docChgLst>
    <pc:chgData name="Ashish Anand" userId="S::anand.ashish@iitg.ac.in::7275fada-4b27-48e7-bfb8-e5e53dcc55a9" providerId="AD" clId="Web-{2A2F4D85-067D-6006-1F16-586BBFC3133B}"/>
    <pc:docChg chg="modSld">
      <pc:chgData name="Ashish Anand" userId="S::anand.ashish@iitg.ac.in::7275fada-4b27-48e7-bfb8-e5e53dcc55a9" providerId="AD" clId="Web-{2A2F4D85-067D-6006-1F16-586BBFC3133B}" dt="2019-07-30T04:43:50.840" v="177" actId="1076"/>
      <pc:docMkLst>
        <pc:docMk/>
      </pc:docMkLst>
      <pc:sldChg chg="addSp modSp">
        <pc:chgData name="Ashish Anand" userId="S::anand.ashish@iitg.ac.in::7275fada-4b27-48e7-bfb8-e5e53dcc55a9" providerId="AD" clId="Web-{2A2F4D85-067D-6006-1F16-586BBFC3133B}" dt="2019-07-30T04:43:50.840" v="177" actId="1076"/>
        <pc:sldMkLst>
          <pc:docMk/>
          <pc:sldMk cId="109857222" sldId="256"/>
        </pc:sldMkLst>
        <pc:spChg chg="mod">
          <ac:chgData name="Ashish Anand" userId="S::anand.ashish@iitg.ac.in::7275fada-4b27-48e7-bfb8-e5e53dcc55a9" providerId="AD" clId="Web-{2A2F4D85-067D-6006-1F16-586BBFC3133B}" dt="2019-07-30T04:39:40.879" v="41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shish Anand" userId="S::anand.ashish@iitg.ac.in::7275fada-4b27-48e7-bfb8-e5e53dcc55a9" providerId="AD" clId="Web-{2A2F4D85-067D-6006-1F16-586BBFC3133B}" dt="2019-07-30T04:43:50.840" v="177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shish Anand" userId="S::anand.ashish@iitg.ac.in::7275fada-4b27-48e7-bfb8-e5e53dcc55a9" providerId="AD" clId="Web-{2A2F4D85-067D-6006-1F16-586BBFC3133B}" dt="2019-07-30T04:43:47.372" v="176" actId="1076"/>
          <ac:spMkLst>
            <pc:docMk/>
            <pc:sldMk cId="109857222" sldId="256"/>
            <ac:spMk id="6" creationId="{CECA8315-1368-4148-B6CB-0F8651AE228C}"/>
          </ac:spMkLst>
        </pc:spChg>
        <pc:picChg chg="add mod">
          <ac:chgData name="Ashish Anand" userId="S::anand.ashish@iitg.ac.in::7275fada-4b27-48e7-bfb8-e5e53dcc55a9" providerId="AD" clId="Web-{2A2F4D85-067D-6006-1F16-586BBFC3133B}" dt="2019-07-30T04:40:38.614" v="45" actId="1076"/>
          <ac:picMkLst>
            <pc:docMk/>
            <pc:sldMk cId="109857222" sldId="256"/>
            <ac:picMk id="4" creationId="{3341D845-F5D4-41F1-92AD-11E4C761FB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6825"/>
            <a:ext cx="10515600" cy="4480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E20F32-3E58-4F12-8B76-F73F5B9A4B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6124575"/>
            <a:ext cx="7429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4410"/>
            <a:ext cx="9144000" cy="125346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cs typeface="Calibri Light"/>
              </a:rPr>
              <a:t>CS242</a:t>
            </a:r>
            <a:br>
              <a:rPr lang="en-US" sz="4400" dirty="0">
                <a:cs typeface="Calibri Light"/>
              </a:rPr>
            </a:br>
            <a:r>
              <a:rPr lang="en-US" sz="4400" dirty="0">
                <a:cs typeface="Calibri Light"/>
              </a:rPr>
              <a:t>Systems Software Lab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01248"/>
            <a:ext cx="9144000" cy="15205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Instructor: Ashish Anand (</a:t>
            </a:r>
            <a:r>
              <a:rPr lang="en-US" dirty="0" err="1">
                <a:cs typeface="Calibri"/>
              </a:rPr>
              <a:t>anand.ashish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Associate Professor</a:t>
            </a:r>
          </a:p>
          <a:p>
            <a:r>
              <a:rPr lang="en-US" dirty="0">
                <a:cs typeface="Calibri"/>
              </a:rPr>
              <a:t>Dept of CSE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3341D845-F5D4-41F1-92AD-11E4C761F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206" y="2012263"/>
            <a:ext cx="1450848" cy="1459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A8315-1368-4148-B6CB-0F8651AE228C}"/>
              </a:ext>
            </a:extLst>
          </p:cNvPr>
          <p:cNvSpPr txBox="1"/>
          <p:nvPr/>
        </p:nvSpPr>
        <p:spPr>
          <a:xfrm>
            <a:off x="4762030" y="381263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General Introduction</a:t>
            </a:r>
          </a:p>
          <a:p>
            <a:pPr algn="ctr"/>
            <a:r>
              <a:rPr lang="en-US" dirty="0">
                <a:cs typeface="Calibri"/>
              </a:rPr>
              <a:t>Semester: July – Nov 2019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53B3-9B99-4A3C-BC38-5DA95714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Administrative Stuff: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179C7-F64F-4E50-AAFE-B7FB1EC15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Tutorials on Tuesday</a:t>
            </a:r>
          </a:p>
          <a:p>
            <a:endParaRPr lang="en-IN" dirty="0"/>
          </a:p>
          <a:p>
            <a:r>
              <a:rPr lang="en-IN" dirty="0"/>
              <a:t>Labs on Wednesday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44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A8BC-F3A6-4A41-91A6-60EB0FF9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434BD-C7A4-4A63-A0AC-6034AD18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types of labs</a:t>
            </a:r>
          </a:p>
          <a:p>
            <a:pPr lvl="1"/>
            <a:r>
              <a:rPr lang="en-IN" dirty="0"/>
              <a:t>Regular Labs: 8 – 9 Lab sessions</a:t>
            </a:r>
          </a:p>
          <a:p>
            <a:pPr lvl="1"/>
            <a:r>
              <a:rPr lang="en-IN" dirty="0"/>
              <a:t>Evaluation Labs: 4 Lab sessions</a:t>
            </a:r>
          </a:p>
          <a:p>
            <a:pPr lvl="1"/>
            <a:r>
              <a:rPr lang="en-IN" dirty="0"/>
              <a:t>Mid-Sem and End-Sem will be part of Evaluation Labs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Attendance in each lab is mandatory</a:t>
            </a:r>
          </a:p>
          <a:p>
            <a:pPr lvl="1"/>
            <a:r>
              <a:rPr lang="en-IN" dirty="0"/>
              <a:t>Each lab has some marks associated with it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Regular lab may have some surprise quizzes</a:t>
            </a:r>
          </a:p>
        </p:txBody>
      </p:sp>
    </p:spTree>
    <p:extLst>
      <p:ext uri="{BB962C8B-B14F-4D97-AF65-F5344CB8AC3E}">
        <p14:creationId xmlns:p14="http://schemas.microsoft.com/office/powerpoint/2010/main" val="177179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2BE5-62FD-4C86-8408-E75E1355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AF5E-E2D2-4CAC-BCBC-DA1CF53E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Regular Lab: ~20 Marks</a:t>
            </a:r>
          </a:p>
          <a:p>
            <a:endParaRPr lang="en-IN" dirty="0"/>
          </a:p>
          <a:p>
            <a:r>
              <a:rPr lang="en-IN" dirty="0"/>
              <a:t>Mid-Sem: 25</a:t>
            </a:r>
          </a:p>
          <a:p>
            <a:endParaRPr lang="en-IN" dirty="0"/>
          </a:p>
          <a:p>
            <a:r>
              <a:rPr lang="en-IN" dirty="0"/>
              <a:t>End-Sem: 35</a:t>
            </a:r>
          </a:p>
          <a:p>
            <a:endParaRPr lang="en-IN" dirty="0"/>
          </a:p>
          <a:p>
            <a:r>
              <a:rPr lang="en-IN" dirty="0"/>
              <a:t>Each Evaluation Lab: 10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Passing Marks: 40</a:t>
            </a:r>
          </a:p>
        </p:txBody>
      </p:sp>
    </p:spTree>
    <p:extLst>
      <p:ext uri="{BB962C8B-B14F-4D97-AF65-F5344CB8AC3E}">
        <p14:creationId xmlns:p14="http://schemas.microsoft.com/office/powerpoint/2010/main" val="130356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39CC-1632-4998-84BA-C3522A2F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Rough Schedule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69CD-B70B-4BAB-BC40-32310EBA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W1: Overview of Unix Systems; Commands and Utilities</a:t>
            </a:r>
          </a:p>
          <a:p>
            <a:r>
              <a:rPr lang="en-IN" dirty="0"/>
              <a:t>W2: Basic Linux Admin; partitioning</a:t>
            </a:r>
          </a:p>
          <a:p>
            <a:r>
              <a:rPr lang="en-IN" dirty="0">
                <a:solidFill>
                  <a:srgbClr val="FF0000"/>
                </a:solidFill>
              </a:rPr>
              <a:t>W3: Evaluation Lab 1 [</a:t>
            </a:r>
            <a:r>
              <a:rPr lang="en-IN" b="1" dirty="0">
                <a:solidFill>
                  <a:srgbClr val="FF0000"/>
                </a:solidFill>
              </a:rPr>
              <a:t>17</a:t>
            </a:r>
            <a:r>
              <a:rPr lang="en-IN" b="1" baseline="30000" dirty="0">
                <a:solidFill>
                  <a:srgbClr val="FF0000"/>
                </a:solidFill>
              </a:rPr>
              <a:t>th</a:t>
            </a:r>
            <a:r>
              <a:rPr lang="en-IN" b="1" dirty="0">
                <a:solidFill>
                  <a:srgbClr val="FF0000"/>
                </a:solidFill>
              </a:rPr>
              <a:t> August, Saturday</a:t>
            </a:r>
            <a:r>
              <a:rPr lang="en-IN" dirty="0">
                <a:solidFill>
                  <a:srgbClr val="FF0000"/>
                </a:solidFill>
              </a:rPr>
              <a:t>]</a:t>
            </a:r>
          </a:p>
          <a:p>
            <a:r>
              <a:rPr lang="en-IN" dirty="0"/>
              <a:t>W4: Environment Variables; </a:t>
            </a:r>
            <a:r>
              <a:rPr lang="en-IN" dirty="0" err="1"/>
              <a:t>RegEx</a:t>
            </a:r>
            <a:r>
              <a:rPr lang="en-IN" dirty="0"/>
              <a:t> Parsing</a:t>
            </a:r>
          </a:p>
          <a:p>
            <a:r>
              <a:rPr lang="en-IN" dirty="0"/>
              <a:t>W5: Program Maintenance; Debugging</a:t>
            </a:r>
          </a:p>
          <a:p>
            <a:r>
              <a:rPr lang="en-IN" dirty="0"/>
              <a:t>W6: Version Control</a:t>
            </a:r>
          </a:p>
          <a:p>
            <a:r>
              <a:rPr lang="en-IN" dirty="0">
                <a:solidFill>
                  <a:srgbClr val="FF0000"/>
                </a:solidFill>
              </a:rPr>
              <a:t>W7: Mid-Sem Evaluation Lab</a:t>
            </a:r>
          </a:p>
        </p:txBody>
      </p:sp>
    </p:spTree>
    <p:extLst>
      <p:ext uri="{BB962C8B-B14F-4D97-AF65-F5344CB8AC3E}">
        <p14:creationId xmlns:p14="http://schemas.microsoft.com/office/powerpoint/2010/main" val="146270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3EC5-00AB-4B2A-9903-2BD7FB30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Rough Schedule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9515-88D7-4ABE-80A3-3A9C7BF77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W8: Shell Programming</a:t>
            </a:r>
          </a:p>
          <a:p>
            <a:r>
              <a:rPr lang="en-IN" dirty="0"/>
              <a:t>W9: Scripting Language</a:t>
            </a:r>
          </a:p>
          <a:p>
            <a:r>
              <a:rPr lang="en-IN" dirty="0">
                <a:solidFill>
                  <a:srgbClr val="FF0000"/>
                </a:solidFill>
              </a:rPr>
              <a:t>W10: Evaluation Lab 3</a:t>
            </a:r>
          </a:p>
          <a:p>
            <a:r>
              <a:rPr lang="en-IN" dirty="0"/>
              <a:t>W11: Scripting Language</a:t>
            </a:r>
          </a:p>
          <a:p>
            <a:r>
              <a:rPr lang="en-IN" dirty="0"/>
              <a:t>W12: Document Writing and slides using latex</a:t>
            </a:r>
          </a:p>
          <a:p>
            <a:r>
              <a:rPr lang="en-IN" dirty="0">
                <a:solidFill>
                  <a:srgbClr val="FF0000"/>
                </a:solidFill>
              </a:rPr>
              <a:t>W13: End Sem Evaluation</a:t>
            </a:r>
          </a:p>
        </p:txBody>
      </p:sp>
    </p:spTree>
    <p:extLst>
      <p:ext uri="{BB962C8B-B14F-4D97-AF65-F5344CB8AC3E}">
        <p14:creationId xmlns:p14="http://schemas.microsoft.com/office/powerpoint/2010/main" val="109634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FEBD-4C62-4EA3-86B2-79F05CE9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Co-ordinated by 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CBAA-469A-415E-B860-4761D472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Abhishek, PhD Student</a:t>
            </a:r>
          </a:p>
          <a:p>
            <a:r>
              <a:rPr lang="en-IN" dirty="0" err="1"/>
              <a:t>Saptarshi</a:t>
            </a:r>
            <a:r>
              <a:rPr lang="en-IN" dirty="0"/>
              <a:t> </a:t>
            </a:r>
            <a:r>
              <a:rPr lang="en-IN" dirty="0" err="1"/>
              <a:t>Pyne</a:t>
            </a:r>
            <a:r>
              <a:rPr lang="en-IN" dirty="0"/>
              <a:t>, PhD Student</a:t>
            </a:r>
          </a:p>
          <a:p>
            <a:r>
              <a:rPr lang="en-IN" dirty="0" err="1"/>
              <a:t>Aparajita</a:t>
            </a:r>
            <a:r>
              <a:rPr lang="en-IN" dirty="0"/>
              <a:t> Dutta, PhD Student</a:t>
            </a:r>
          </a:p>
          <a:p>
            <a:r>
              <a:rPr lang="en-IN" dirty="0" err="1"/>
              <a:t>Akshay</a:t>
            </a:r>
            <a:r>
              <a:rPr lang="en-IN" dirty="0"/>
              <a:t> Parekh, PhD Student</a:t>
            </a:r>
          </a:p>
          <a:p>
            <a:r>
              <a:rPr lang="en-IN" dirty="0" err="1"/>
              <a:t>Debanjan</a:t>
            </a:r>
            <a:r>
              <a:rPr lang="en-IN" dirty="0"/>
              <a:t> Roy Chowdhury</a:t>
            </a:r>
          </a:p>
          <a:p>
            <a:r>
              <a:rPr lang="en-IN" dirty="0" err="1"/>
              <a:t>Sonu</a:t>
            </a:r>
            <a:r>
              <a:rPr lang="en-IN" dirty="0"/>
              <a:t> Kumar Singh</a:t>
            </a:r>
          </a:p>
          <a:p>
            <a:r>
              <a:rPr lang="en-IN" dirty="0"/>
              <a:t>Rahul Vats</a:t>
            </a:r>
          </a:p>
          <a:p>
            <a:r>
              <a:rPr lang="en-IN" dirty="0" err="1"/>
              <a:t>Avadhesh</a:t>
            </a:r>
            <a:r>
              <a:rPr lang="en-IN" dirty="0"/>
              <a:t> Sharma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63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DD21F9-A5B1-449B-8B7F-7FF41423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Lets start with the first tutorial!</a:t>
            </a:r>
          </a:p>
        </p:txBody>
      </p:sp>
    </p:spTree>
    <p:extLst>
      <p:ext uri="{BB962C8B-B14F-4D97-AF65-F5344CB8AC3E}">
        <p14:creationId xmlns:p14="http://schemas.microsoft.com/office/powerpoint/2010/main" val="392568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231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CS242 Systems Software Lab</vt:lpstr>
      <vt:lpstr>Administrative Stuff: Scheduling</vt:lpstr>
      <vt:lpstr>Lab Plan</vt:lpstr>
      <vt:lpstr>Marks Distribution</vt:lpstr>
      <vt:lpstr>Rough Schedule Outline</vt:lpstr>
      <vt:lpstr>Rough Schedule Outline</vt:lpstr>
      <vt:lpstr>Co-ordinated by TAs</vt:lpstr>
      <vt:lpstr>Lets start with the first tutorial!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Ashish Anand</cp:lastModifiedBy>
  <cp:revision>40</cp:revision>
  <dcterms:created xsi:type="dcterms:W3CDTF">2013-07-15T20:26:40Z</dcterms:created>
  <dcterms:modified xsi:type="dcterms:W3CDTF">2019-07-30T05:22:47Z</dcterms:modified>
</cp:coreProperties>
</file>