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71" r:id="rId16"/>
    <p:sldId id="272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88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5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31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6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0147-5D71-4265-9FD3-4174059231AD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26F8C2-CD0A-4CD4-AEA2-30016418D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ashboard/overview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" TargetMode="External"/><Relationship Id="rId4" Type="http://schemas.openxmlformats.org/officeDocument/2006/relationships/hyperlink" Target="https://about.gitla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b9GfRziCt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VERSION CONTROL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By:- Manan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7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 and 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new local branch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git branch </a:t>
            </a:r>
            <a:r>
              <a:rPr lang="en-IN" i="1" dirty="0" smtClean="0"/>
              <a:t>name</a:t>
            </a:r>
          </a:p>
          <a:p>
            <a:r>
              <a:rPr lang="en-IN" dirty="0"/>
              <a:t>To list all local branches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git branch</a:t>
            </a:r>
          </a:p>
          <a:p>
            <a:r>
              <a:rPr lang="en-IN" dirty="0"/>
              <a:t>To switch to a given local branch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git checkout </a:t>
            </a:r>
            <a:r>
              <a:rPr lang="en-IN" i="1" dirty="0" err="1" smtClean="0"/>
              <a:t>branchname</a:t>
            </a:r>
            <a:endParaRPr lang="en-IN" i="1" dirty="0" smtClean="0"/>
          </a:p>
          <a:p>
            <a:r>
              <a:rPr lang="en-IN" dirty="0"/>
              <a:t>To merge changes from a branch into the local master: </a:t>
            </a:r>
            <a:endParaRPr lang="en-IN" dirty="0" smtClean="0"/>
          </a:p>
          <a:p>
            <a:pPr lvl="1"/>
            <a:r>
              <a:rPr lang="en-IN" dirty="0"/>
              <a:t>git checkout </a:t>
            </a:r>
            <a:r>
              <a:rPr lang="en-IN" dirty="0" smtClean="0"/>
              <a:t>master</a:t>
            </a:r>
          </a:p>
          <a:p>
            <a:pPr lvl="1"/>
            <a:r>
              <a:rPr lang="en-IN" dirty="0" smtClean="0"/>
              <a:t>git </a:t>
            </a:r>
            <a:r>
              <a:rPr lang="en-IN" dirty="0"/>
              <a:t>merge </a:t>
            </a:r>
            <a:r>
              <a:rPr lang="en-IN" i="1" dirty="0" err="1"/>
              <a:t>branchname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6" y="288491"/>
            <a:ext cx="5659690" cy="62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78" y="305661"/>
            <a:ext cx="4634904" cy="62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Interacting with remote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an alias for the repo</a:t>
            </a:r>
          </a:p>
          <a:p>
            <a:pPr lvl="1"/>
            <a:r>
              <a:rPr lang="en-IN" dirty="0" smtClean="0"/>
              <a:t>git remote add origin </a:t>
            </a:r>
            <a:r>
              <a:rPr lang="en-IN" i="1" dirty="0" smtClean="0"/>
              <a:t>repo</a:t>
            </a:r>
          </a:p>
          <a:p>
            <a:endParaRPr lang="en-IN" i="1" dirty="0"/>
          </a:p>
          <a:p>
            <a:r>
              <a:rPr lang="en-IN" dirty="0"/>
              <a:t>Push your local changes to the remote repo. </a:t>
            </a:r>
            <a:endParaRPr lang="en-IN" dirty="0" smtClean="0"/>
          </a:p>
          <a:p>
            <a:pPr lvl="1"/>
            <a:r>
              <a:rPr lang="en-IN" dirty="0" smtClean="0"/>
              <a:t>git push origin master</a:t>
            </a:r>
          </a:p>
          <a:p>
            <a:pPr lvl="1"/>
            <a:endParaRPr lang="en-IN" dirty="0"/>
          </a:p>
          <a:p>
            <a:r>
              <a:rPr lang="en-IN" dirty="0"/>
              <a:t>Pull from remote repo to get most recent changes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git pull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9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host git repositories?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>
                <a:hlinkClick r:id="rId2"/>
              </a:rPr>
              <a:t>Github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err="1" smtClean="0">
                <a:hlinkClick r:id="rId3"/>
              </a:rPr>
              <a:t>BitBucket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err="1" smtClean="0">
                <a:hlinkClick r:id="rId4"/>
              </a:rPr>
              <a:t>GitLab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err="1" smtClean="0">
                <a:hlinkClick r:id="rId5"/>
              </a:rPr>
              <a:t>SourceForge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610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GitKraken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It’ll make life much easier!</a:t>
            </a:r>
          </a:p>
          <a:p>
            <a:endParaRPr lang="en-IN" dirty="0"/>
          </a:p>
          <a:p>
            <a:pPr marL="342900" lvl="1" indent="-342900"/>
            <a:r>
              <a:rPr lang="en-IN" dirty="0" err="1"/>
              <a:t>GitKraken</a:t>
            </a:r>
            <a:r>
              <a:rPr lang="en-IN" dirty="0"/>
              <a:t> is a </a:t>
            </a:r>
            <a:r>
              <a:rPr lang="en-IN" dirty="0" smtClean="0"/>
              <a:t>Git </a:t>
            </a:r>
            <a:r>
              <a:rPr lang="en-IN" dirty="0"/>
              <a:t>GUI client for Windows, Mac and Linux. It helps developers become more </a:t>
            </a:r>
            <a:r>
              <a:rPr lang="en-IN" dirty="0" smtClean="0"/>
              <a:t>productive </a:t>
            </a:r>
            <a:r>
              <a:rPr lang="en-IN" dirty="0"/>
              <a:t>and efficient with Git. It's free for non-commercial use</a:t>
            </a:r>
            <a:r>
              <a:rPr lang="en-IN" dirty="0" smtClean="0"/>
              <a:t>.</a:t>
            </a:r>
          </a:p>
          <a:p>
            <a:pPr marL="342900" lvl="1" indent="-342900"/>
            <a:endParaRPr lang="en-IN" dirty="0"/>
          </a:p>
          <a:p>
            <a:pPr marL="342900" lvl="1" indent="-342900"/>
            <a:r>
              <a:rPr lang="en-IN" dirty="0" smtClean="0"/>
              <a:t>Merging is extremely easy with this tool</a:t>
            </a:r>
          </a:p>
          <a:p>
            <a:pPr marL="342900" lvl="1" indent="-342900"/>
            <a:endParaRPr lang="en-IN" dirty="0" smtClean="0">
              <a:hlinkClick r:id="rId2"/>
            </a:endParaRPr>
          </a:p>
          <a:p>
            <a:pPr marL="342900" lvl="1" indent="-342900"/>
            <a:r>
              <a:rPr lang="en-IN" dirty="0"/>
              <a:t>Link for Tutorial Online</a:t>
            </a:r>
            <a:endParaRPr lang="en-IN" dirty="0">
              <a:hlinkClick r:id="rId2"/>
            </a:endParaRPr>
          </a:p>
          <a:p>
            <a:pPr marL="342900" lvl="1" indent="-342900"/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www.youtube.com/watch?v=ub9GfRziCtU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9076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6" y="482553"/>
            <a:ext cx="11064536" cy="5935663"/>
          </a:xfrm>
        </p:spPr>
      </p:pic>
    </p:spTree>
    <p:extLst>
      <p:ext uri="{BB962C8B-B14F-4D97-AF65-F5344CB8AC3E}">
        <p14:creationId xmlns:p14="http://schemas.microsoft.com/office/powerpoint/2010/main" val="195951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CVS (Concurrent Versions System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dirty="0"/>
          </a:p>
          <a:p>
            <a:r>
              <a:rPr lang="en-IN" dirty="0" smtClean="0"/>
              <a:t>CVS (</a:t>
            </a:r>
            <a:r>
              <a:rPr lang="en-IN" dirty="0"/>
              <a:t>Concurrent Versions System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entralized </a:t>
            </a:r>
            <a:r>
              <a:rPr lang="en-IN" dirty="0"/>
              <a:t>version control </a:t>
            </a:r>
            <a:r>
              <a:rPr lang="en-IN" dirty="0" smtClean="0"/>
              <a:t>systems</a:t>
            </a:r>
          </a:p>
          <a:p>
            <a:pPr lvl="1"/>
            <a:r>
              <a:rPr lang="en-IN" dirty="0" smtClean="0"/>
              <a:t>Required for OS Lab</a:t>
            </a:r>
            <a:r>
              <a:rPr lang="en-IN" dirty="0" smtClean="0"/>
              <a:t>!</a:t>
            </a:r>
          </a:p>
          <a:p>
            <a:pPr lvl="1"/>
            <a:endParaRPr lang="en-IN" dirty="0"/>
          </a:p>
          <a:p>
            <a:r>
              <a:rPr lang="en-IN" dirty="0" smtClean="0"/>
              <a:t>Follows the </a:t>
            </a:r>
            <a:r>
              <a:rPr lang="en-IN" dirty="0"/>
              <a:t>Copy-Modify-Merge </a:t>
            </a:r>
            <a:r>
              <a:rPr lang="en-IN" dirty="0" smtClean="0"/>
              <a:t>Model </a:t>
            </a:r>
            <a:r>
              <a:rPr lang="en-IN" dirty="0"/>
              <a:t>rather than The Lock-Modify-Unlock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08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5" y="2751908"/>
            <a:ext cx="10487055" cy="1320800"/>
          </a:xfrm>
        </p:spPr>
        <p:txBody>
          <a:bodyPr>
            <a:noAutofit/>
          </a:bodyPr>
          <a:lstStyle/>
          <a:p>
            <a:r>
              <a:rPr lang="en-IN" sz="6600" dirty="0" smtClean="0"/>
              <a:t>Thankyou for attending!!!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2053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version control system?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system that keeps track of your changes</a:t>
            </a:r>
          </a:p>
          <a:p>
            <a:r>
              <a:rPr lang="en-IN" sz="2400" dirty="0" smtClean="0"/>
              <a:t>Required for collaborative development</a:t>
            </a:r>
          </a:p>
          <a:p>
            <a:r>
              <a:rPr lang="en-IN" sz="2400" dirty="0" smtClean="0"/>
              <a:t>Allows you to revert to any previous state</a:t>
            </a:r>
          </a:p>
          <a:p>
            <a:endParaRPr lang="en-IN" sz="2400" dirty="0"/>
          </a:p>
          <a:p>
            <a:r>
              <a:rPr lang="en-IN" sz="2400" dirty="0" smtClean="0"/>
              <a:t>Git is a distributed version control system</a:t>
            </a:r>
          </a:p>
          <a:p>
            <a:r>
              <a:rPr lang="en-IN" dirty="0"/>
              <a:t>In software development, </a:t>
            </a:r>
            <a:r>
              <a:rPr lang="en-IN" b="1" dirty="0"/>
              <a:t>distributed version control</a:t>
            </a:r>
            <a:r>
              <a:rPr lang="en-IN" dirty="0"/>
              <a:t> (also known as </a:t>
            </a:r>
            <a:r>
              <a:rPr lang="en-IN" b="1" dirty="0"/>
              <a:t>distributed revision control</a:t>
            </a:r>
            <a:r>
              <a:rPr lang="en-IN" dirty="0"/>
              <a:t>) is a form of version control in which the complete codebase, including its full history, is mirrored on every developer's computer.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0503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Linux (</a:t>
            </a:r>
            <a:r>
              <a:rPr lang="en-IN" sz="2000" dirty="0" err="1" smtClean="0"/>
              <a:t>Debian</a:t>
            </a:r>
            <a:r>
              <a:rPr lang="en-IN" sz="2000" dirty="0" smtClean="0"/>
              <a:t>)</a:t>
            </a:r>
          </a:p>
          <a:p>
            <a:pPr lvl="1"/>
            <a:r>
              <a:rPr lang="en-IN" sz="2000" dirty="0" smtClean="0"/>
              <a:t>Command: </a:t>
            </a:r>
            <a:r>
              <a:rPr lang="en-IN" sz="2000" b="1" dirty="0" err="1" smtClean="0"/>
              <a:t>sudo</a:t>
            </a:r>
            <a:r>
              <a:rPr lang="en-IN" sz="2000" b="1" dirty="0" smtClean="0"/>
              <a:t> apt-get install git</a:t>
            </a:r>
          </a:p>
          <a:p>
            <a:r>
              <a:rPr lang="en-IN" sz="2000" dirty="0" smtClean="0"/>
              <a:t>Linux (Fedora)</a:t>
            </a:r>
          </a:p>
          <a:p>
            <a:pPr lvl="1"/>
            <a:r>
              <a:rPr lang="en-IN" sz="2000" dirty="0" smtClean="0"/>
              <a:t>Command: </a:t>
            </a:r>
            <a:r>
              <a:rPr lang="en-IN" sz="2000" b="1" dirty="0" err="1" smtClean="0"/>
              <a:t>sudo</a:t>
            </a:r>
            <a:r>
              <a:rPr lang="en-IN" sz="2000" b="1" dirty="0" smtClean="0"/>
              <a:t> yum install git</a:t>
            </a:r>
            <a:endParaRPr lang="en-IN" sz="2000" dirty="0"/>
          </a:p>
          <a:p>
            <a:endParaRPr lang="en-IN" sz="2000" b="1" dirty="0"/>
          </a:p>
          <a:p>
            <a:r>
              <a:rPr lang="en-IN" sz="2000" dirty="0" smtClean="0"/>
              <a:t>Mac</a:t>
            </a:r>
          </a:p>
          <a:p>
            <a:pPr lvl="1"/>
            <a:r>
              <a:rPr lang="en-IN" sz="2000" dirty="0" smtClean="0">
                <a:hlinkClick r:id="rId2"/>
              </a:rPr>
              <a:t>https://git-scm.com/download/mac</a:t>
            </a:r>
            <a:endParaRPr lang="en-IN" sz="2000" dirty="0" smtClean="0"/>
          </a:p>
          <a:p>
            <a:r>
              <a:rPr lang="en-IN" sz="2000" dirty="0" smtClean="0"/>
              <a:t>Windows</a:t>
            </a:r>
          </a:p>
          <a:p>
            <a:pPr lvl="1"/>
            <a:r>
              <a:rPr lang="en-IN" sz="2000" dirty="0" smtClean="0">
                <a:hlinkClick r:id="rId3"/>
              </a:rPr>
              <a:t>https://git-scm.com/download/win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53437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– Key Concept - 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way that git keeps track of the code history</a:t>
            </a:r>
          </a:p>
          <a:p>
            <a:r>
              <a:rPr lang="en-IN" sz="2400" dirty="0" smtClean="0"/>
              <a:t>Essentially a record of what files look like at a given point in time</a:t>
            </a:r>
          </a:p>
          <a:p>
            <a:r>
              <a:rPr lang="en-IN" sz="2400" dirty="0" smtClean="0"/>
              <a:t>You decide when to take a snapshot</a:t>
            </a:r>
          </a:p>
          <a:p>
            <a:r>
              <a:rPr lang="en-IN" sz="2400" dirty="0" smtClean="0"/>
              <a:t>Can revert to any previous snapshot anytime</a:t>
            </a:r>
            <a:endParaRPr lang="en-IN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1945"/>
            <a:ext cx="8596312" cy="17996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19749" y="5103223"/>
            <a:ext cx="896982" cy="33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useful git is?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4372"/>
            <a:ext cx="9048374" cy="4854076"/>
          </a:xfrm>
        </p:spPr>
      </p:pic>
    </p:spTree>
    <p:extLst>
      <p:ext uri="{BB962C8B-B14F-4D97-AF65-F5344CB8AC3E}">
        <p14:creationId xmlns:p14="http://schemas.microsoft.com/office/powerpoint/2010/main" val="23882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Git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create a </a:t>
            </a:r>
            <a:r>
              <a:rPr lang="en-IN" sz="2400" b="1" dirty="0" smtClean="0"/>
              <a:t>local git repository</a:t>
            </a:r>
            <a:r>
              <a:rPr lang="en-IN" sz="2400" dirty="0" smtClean="0"/>
              <a:t> – </a:t>
            </a:r>
          </a:p>
          <a:p>
            <a:pPr lvl="1"/>
            <a:r>
              <a:rPr lang="en-IN" sz="2200" dirty="0"/>
              <a:t>g</a:t>
            </a:r>
            <a:r>
              <a:rPr lang="en-IN" sz="2200" dirty="0" smtClean="0"/>
              <a:t>it </a:t>
            </a:r>
            <a:r>
              <a:rPr lang="en-IN" sz="2200" dirty="0" err="1" smtClean="0"/>
              <a:t>init</a:t>
            </a:r>
            <a:endParaRPr lang="en-IN" sz="2200" dirty="0" smtClean="0"/>
          </a:p>
          <a:p>
            <a:pPr lvl="2"/>
            <a:r>
              <a:rPr lang="en-IN" sz="2000" dirty="0" smtClean="0"/>
              <a:t>This will create a .git directory in your folder</a:t>
            </a:r>
          </a:p>
          <a:p>
            <a:pPr lvl="2"/>
            <a:endParaRPr lang="en-IN" sz="2000" dirty="0"/>
          </a:p>
          <a:p>
            <a:r>
              <a:rPr lang="en-IN" sz="2400" dirty="0" smtClean="0"/>
              <a:t>To </a:t>
            </a:r>
            <a:r>
              <a:rPr lang="en-IN" sz="2400" b="1" dirty="0" smtClean="0"/>
              <a:t>clone a remote repository – </a:t>
            </a:r>
          </a:p>
          <a:p>
            <a:pPr lvl="1"/>
            <a:r>
              <a:rPr lang="en-IN" sz="2200" dirty="0"/>
              <a:t>g</a:t>
            </a:r>
            <a:r>
              <a:rPr lang="en-IN" sz="2200" dirty="0" smtClean="0"/>
              <a:t>it clone</a:t>
            </a:r>
          </a:p>
          <a:p>
            <a:pPr lvl="2"/>
            <a:r>
              <a:rPr lang="en-IN" sz="2000" dirty="0"/>
              <a:t>git clone </a:t>
            </a:r>
            <a:r>
              <a:rPr lang="en-IN" sz="2000" i="1" dirty="0" err="1" smtClean="0"/>
              <a:t>url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05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7" y="313592"/>
            <a:ext cx="10519954" cy="6340794"/>
          </a:xfrm>
        </p:spPr>
      </p:pic>
    </p:spTree>
    <p:extLst>
      <p:ext uri="{BB962C8B-B14F-4D97-AF65-F5344CB8AC3E}">
        <p14:creationId xmlns:p14="http://schemas.microsoft.com/office/powerpoint/2010/main" val="6997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Add and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5307" cy="3880773"/>
          </a:xfrm>
        </p:spPr>
        <p:txBody>
          <a:bodyPr/>
          <a:lstStyle/>
          <a:p>
            <a:r>
              <a:rPr lang="en-IN" dirty="0"/>
              <a:t>The first time we ask a file to be tracked, and every time before we commit a file, we must add it to the staging area: </a:t>
            </a:r>
            <a:endParaRPr lang="en-IN" dirty="0" smtClean="0"/>
          </a:p>
          <a:p>
            <a:pPr lvl="1"/>
            <a:r>
              <a:rPr lang="en-IN" dirty="0"/>
              <a:t>git </a:t>
            </a:r>
            <a:r>
              <a:rPr lang="en-IN" dirty="0" smtClean="0"/>
              <a:t>add </a:t>
            </a:r>
            <a:r>
              <a:rPr lang="en-IN" i="1" dirty="0" smtClean="0"/>
              <a:t>filename</a:t>
            </a:r>
          </a:p>
          <a:p>
            <a:pPr lvl="1"/>
            <a:r>
              <a:rPr lang="en-IN" dirty="0"/>
              <a:t>Takes a snapshot of these files, adds them to the staging area. </a:t>
            </a:r>
            <a:endParaRPr lang="en-IN" dirty="0" smtClean="0"/>
          </a:p>
          <a:p>
            <a:r>
              <a:rPr lang="en-IN" dirty="0"/>
              <a:t>To move staged changes into the repo, we commit: </a:t>
            </a:r>
            <a:endParaRPr lang="en-IN" dirty="0" smtClean="0"/>
          </a:p>
          <a:p>
            <a:pPr lvl="1"/>
            <a:r>
              <a:rPr lang="en-IN" dirty="0"/>
              <a:t>git commit –m </a:t>
            </a:r>
            <a:r>
              <a:rPr lang="en-IN" dirty="0" smtClean="0"/>
              <a:t>“</a:t>
            </a:r>
            <a:r>
              <a:rPr lang="en-IN" i="1" dirty="0" smtClean="0"/>
              <a:t>your message</a:t>
            </a:r>
            <a:r>
              <a:rPr lang="en-IN" dirty="0" smtClean="0"/>
              <a:t>“</a:t>
            </a:r>
          </a:p>
          <a:p>
            <a:r>
              <a:rPr lang="en-IN" dirty="0"/>
              <a:t>To undo changes on a file before you have committed it: </a:t>
            </a:r>
            <a:endParaRPr lang="en-IN" dirty="0" smtClean="0"/>
          </a:p>
          <a:p>
            <a:pPr lvl="1"/>
            <a:r>
              <a:rPr lang="en-IN" dirty="0"/>
              <a:t>git reset HEAD -- </a:t>
            </a:r>
            <a:r>
              <a:rPr lang="en-IN" i="1" dirty="0"/>
              <a:t>filename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(</a:t>
            </a:r>
            <a:r>
              <a:rPr lang="en-IN" b="1" dirty="0" err="1" smtClean="0"/>
              <a:t>unstages</a:t>
            </a:r>
            <a:r>
              <a:rPr lang="en-IN" b="1" dirty="0" smtClean="0"/>
              <a:t> the file)</a:t>
            </a:r>
          </a:p>
          <a:p>
            <a:pPr lvl="1"/>
            <a:r>
              <a:rPr lang="en-IN" dirty="0"/>
              <a:t>git checkout -</a:t>
            </a:r>
            <a:r>
              <a:rPr lang="en-IN" dirty="0" smtClean="0"/>
              <a:t>- </a:t>
            </a:r>
            <a:r>
              <a:rPr lang="en-IN" i="1" dirty="0" smtClean="0"/>
              <a:t>filename</a:t>
            </a:r>
            <a:r>
              <a:rPr lang="en-IN" dirty="0" smtClean="0"/>
              <a:t> </a:t>
            </a:r>
            <a:r>
              <a:rPr lang="en-IN" b="1" dirty="0" smtClean="0"/>
              <a:t>(undoes your changes)</a:t>
            </a:r>
          </a:p>
        </p:txBody>
      </p:sp>
    </p:spTree>
    <p:extLst>
      <p:ext uri="{BB962C8B-B14F-4D97-AF65-F5344CB8AC3E}">
        <p14:creationId xmlns:p14="http://schemas.microsoft.com/office/powerpoint/2010/main" val="10856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current and previous commits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view status of files in working directory and staging area: </a:t>
            </a:r>
            <a:endParaRPr lang="en-IN" dirty="0" smtClean="0"/>
          </a:p>
          <a:p>
            <a:pPr lvl="1"/>
            <a:r>
              <a:rPr lang="en-IN" dirty="0"/>
              <a:t>git </a:t>
            </a:r>
            <a:r>
              <a:rPr lang="en-IN" dirty="0" smtClean="0"/>
              <a:t>status</a:t>
            </a:r>
          </a:p>
          <a:p>
            <a:pPr lvl="1"/>
            <a:r>
              <a:rPr lang="en-IN" dirty="0" smtClean="0"/>
              <a:t>-s flag for short version</a:t>
            </a:r>
          </a:p>
          <a:p>
            <a:pPr lvl="1"/>
            <a:endParaRPr lang="en-IN" dirty="0"/>
          </a:p>
          <a:p>
            <a:r>
              <a:rPr lang="en-IN" dirty="0"/>
              <a:t>To see a log of all changes in your local repo: </a:t>
            </a:r>
            <a:endParaRPr lang="en-IN" dirty="0" smtClean="0"/>
          </a:p>
          <a:p>
            <a:pPr lvl="1"/>
            <a:r>
              <a:rPr lang="en-IN" dirty="0" smtClean="0"/>
              <a:t>git </a:t>
            </a:r>
            <a:r>
              <a:rPr lang="en-IN" dirty="0"/>
              <a:t>log </a:t>
            </a:r>
            <a:endParaRPr lang="en-IN" dirty="0" smtClean="0"/>
          </a:p>
          <a:p>
            <a:pPr lvl="1"/>
            <a:r>
              <a:rPr lang="en-IN" dirty="0"/>
              <a:t>g</a:t>
            </a:r>
            <a:r>
              <a:rPr lang="en-IN" dirty="0" smtClean="0"/>
              <a:t>it log --</a:t>
            </a:r>
            <a:r>
              <a:rPr lang="en-IN" dirty="0" err="1" smtClean="0"/>
              <a:t>oneline</a:t>
            </a:r>
            <a:r>
              <a:rPr lang="en-IN" dirty="0" smtClean="0"/>
              <a:t>  for shorter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985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486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VERSION CONTROL</vt:lpstr>
      <vt:lpstr>What is a version control system? </vt:lpstr>
      <vt:lpstr>Installing Git</vt:lpstr>
      <vt:lpstr>Git – Key Concept - Snapshots</vt:lpstr>
      <vt:lpstr>How useful git is?</vt:lpstr>
      <vt:lpstr>Creating a Git Repository</vt:lpstr>
      <vt:lpstr>PowerPoint Presentation</vt:lpstr>
      <vt:lpstr>Git Add and Commit</vt:lpstr>
      <vt:lpstr>Viewing current and previous commits</vt:lpstr>
      <vt:lpstr>Branching and Merging</vt:lpstr>
      <vt:lpstr>PowerPoint Presentation</vt:lpstr>
      <vt:lpstr>PowerPoint Presentation</vt:lpstr>
      <vt:lpstr>Interacting with remote repo</vt:lpstr>
      <vt:lpstr>Where to host git repositories? </vt:lpstr>
      <vt:lpstr>GitKraken</vt:lpstr>
      <vt:lpstr>PowerPoint Presentation</vt:lpstr>
      <vt:lpstr>CVS (Concurrent Versions System)</vt:lpstr>
      <vt:lpstr>Thankyou for attending!!!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Manan Gupta</dc:creator>
  <cp:lastModifiedBy>Manan Gupta</cp:lastModifiedBy>
  <cp:revision>22</cp:revision>
  <dcterms:created xsi:type="dcterms:W3CDTF">2019-08-20T12:18:58Z</dcterms:created>
  <dcterms:modified xsi:type="dcterms:W3CDTF">2019-08-22T18:03:25Z</dcterms:modified>
</cp:coreProperties>
</file>