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2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4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620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94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06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64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85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6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1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6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3739A1-67A5-4ECF-A5A3-2F2D953969A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5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65F7-13DF-B55D-C549-7767FE3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AAC72-B916-F864-3B17-9DB4D2A328F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A9116-FFFD-C002-75E9-E8BF85E6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3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{3BED4897-8574-3C40-87B9-00BAEFD185E7}tf10001062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Ahmed</dc:creator>
  <cp:lastModifiedBy>Lincoln Labs</cp:lastModifiedBy>
  <cp:revision>5</cp:revision>
  <dcterms:created xsi:type="dcterms:W3CDTF">2023-05-18T07:08:49Z</dcterms:created>
  <dcterms:modified xsi:type="dcterms:W3CDTF">2023-11-15T20:32:09Z</dcterms:modified>
</cp:coreProperties>
</file>