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85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8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0BDC-FE14-CE47-24C5-0CB7097AE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A31D-18EA-309B-0F93-644640A60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9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{3BED4897-8574-3C40-87B9-00BAEFD185E7}tf10001062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Ahmed</dc:creator>
  <cp:lastModifiedBy>Lincoln Labs</cp:lastModifiedBy>
  <cp:revision>4</cp:revision>
  <dcterms:created xsi:type="dcterms:W3CDTF">2023-05-18T07:08:49Z</dcterms:created>
  <dcterms:modified xsi:type="dcterms:W3CDTF">2023-11-15T20:32:27Z</dcterms:modified>
</cp:coreProperties>
</file>