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71" r:id="rId7"/>
    <p:sldId id="261" r:id="rId8"/>
    <p:sldId id="260" r:id="rId9"/>
    <p:sldId id="270" r:id="rId10"/>
    <p:sldId id="265" r:id="rId11"/>
    <p:sldId id="267" r:id="rId12"/>
    <p:sldId id="266" r:id="rId13"/>
    <p:sldId id="268" r:id="rId14"/>
    <p:sldId id="269" r:id="rId15"/>
    <p:sldId id="272" r:id="rId16"/>
    <p:sldId id="264" r:id="rId17"/>
    <p:sldId id="26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6727" autoAdjust="0"/>
  </p:normalViewPr>
  <p:slideViewPr>
    <p:cSldViewPr snapToGrid="0">
      <p:cViewPr varScale="1">
        <p:scale>
          <a:sx n="68" d="100"/>
          <a:sy n="68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CCB85-EF4C-4945-A6DE-723F91E58F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22E8-D510-440A-B073-0E6C64040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22E8-D510-440A-B073-0E6C64040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solution?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Who is the user?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22E8-D510-440A-B073-0E6C64040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wanted to create a solution/business that we could operate after graduating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22E8-D510-440A-B073-0E6C64040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April 23rd,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Market Identifier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B44D7-E210-45D5-A8D1-4E13924DA2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Identifier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Ryan </a:t>
            </a:r>
            <a:r>
              <a:rPr lang="en-US" dirty="0" err="1" smtClean="0"/>
              <a:t>Ticlo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ticlor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Kenny Kim (kimm54)</a:t>
            </a:r>
          </a:p>
          <a:p>
            <a:r>
              <a:rPr lang="en-US" dirty="0" smtClean="0"/>
              <a:t>Rickesh Mistry (</a:t>
            </a:r>
            <a:r>
              <a:rPr lang="en-US" dirty="0" err="1" smtClean="0"/>
              <a:t>mistrrp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Muyideen</a:t>
            </a:r>
            <a:r>
              <a:rPr lang="en-US" dirty="0" smtClean="0"/>
              <a:t> </a:t>
            </a:r>
            <a:r>
              <a:rPr lang="en-US" dirty="0" err="1" smtClean="0"/>
              <a:t>Jimoh</a:t>
            </a:r>
            <a:r>
              <a:rPr lang="en-US" dirty="0" smtClean="0"/>
              <a:t> (</a:t>
            </a:r>
            <a:r>
              <a:rPr lang="en-US" dirty="0" err="1" smtClean="0"/>
              <a:t>jimohma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135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APIScript</a:t>
            </a:r>
            <a:r>
              <a:rPr lang="en-US" dirty="0" smtClean="0"/>
              <a:t> and </a:t>
            </a:r>
            <a:r>
              <a:rPr lang="en-US" dirty="0" err="1" smtClean="0"/>
              <a:t>ModifyData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CriteriaFilter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limit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Members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Walkthrough Scenario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Survey</a:t>
            </a: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Acknowledgements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Ticlor</a:t>
            </a:r>
            <a:endParaRPr lang="en-US" dirty="0" smtClean="0"/>
          </a:p>
          <a:p>
            <a:r>
              <a:rPr lang="en-US" dirty="0" smtClean="0"/>
              <a:t>Kenny Kim</a:t>
            </a:r>
            <a:endParaRPr lang="en-US" dirty="0" smtClean="0"/>
          </a:p>
          <a:p>
            <a:r>
              <a:rPr lang="en-US" dirty="0" smtClean="0"/>
              <a:t>Rickesh Mistry</a:t>
            </a:r>
          </a:p>
          <a:p>
            <a:pPr lvl="1"/>
            <a:r>
              <a:rPr lang="en-US" dirty="0" smtClean="0"/>
              <a:t>Business Informatics Program</a:t>
            </a:r>
          </a:p>
          <a:p>
            <a:pPr lvl="1"/>
            <a:r>
              <a:rPr lang="en-US" dirty="0" smtClean="0"/>
              <a:t>Worked in BI&amp;A team (IT Developer)</a:t>
            </a:r>
          </a:p>
          <a:p>
            <a:r>
              <a:rPr lang="en-US" dirty="0" err="1" smtClean="0"/>
              <a:t>Muyideen</a:t>
            </a:r>
            <a:r>
              <a:rPr lang="en-US" dirty="0" smtClean="0"/>
              <a:t> </a:t>
            </a:r>
            <a:r>
              <a:rPr lang="en-US" dirty="0" err="1" smtClean="0"/>
              <a:t>Jimoh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Market Identifier solution is a business analytics application that helps small businesses and new entrepreneurs identify profitable niche </a:t>
            </a:r>
            <a:r>
              <a:rPr lang="en-CA" dirty="0" smtClean="0"/>
              <a:t>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allows </a:t>
            </a:r>
            <a:r>
              <a:rPr lang="en-CA" dirty="0"/>
              <a:t>new entrepreneurs to strategically penetrate markets with low </a:t>
            </a:r>
            <a:r>
              <a:rPr lang="en-CA" dirty="0" smtClean="0"/>
              <a:t>budgets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queries </a:t>
            </a:r>
            <a:r>
              <a:rPr lang="en-CA" dirty="0"/>
              <a:t>Amazon, eBay, and Walmart to find sales data from major </a:t>
            </a:r>
            <a:r>
              <a:rPr lang="en-CA" dirty="0" smtClean="0"/>
              <a:t>competitors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</a:t>
            </a:r>
            <a:r>
              <a:rPr lang="en-CA" dirty="0" smtClean="0"/>
              <a:t>alculates a MI Score based on several factors to determine markets success probability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Entrepreneurs </a:t>
            </a:r>
            <a:r>
              <a:rPr lang="en-US" dirty="0"/>
              <a:t>can compete with larger businesses by operating in niche </a:t>
            </a:r>
            <a:r>
              <a:rPr lang="en-US" dirty="0" smtClean="0"/>
              <a:t>markets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lower demand in niche markets make it not as desirable for larger businesses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Niche markets may have sufficient demand for individual entrepreneurs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Market </a:t>
            </a:r>
            <a:r>
              <a:rPr lang="en-US" dirty="0"/>
              <a:t>analysis allows people to better identify profitable gaps to capitalize </a:t>
            </a:r>
            <a:r>
              <a:rPr lang="en-US" dirty="0" smtClean="0"/>
              <a:t>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By helping small </a:t>
            </a:r>
            <a:r>
              <a:rPr lang="en-US" dirty="0"/>
              <a:t>businesses identify niche </a:t>
            </a:r>
            <a:r>
              <a:rPr lang="en-US" dirty="0" smtClean="0"/>
              <a:t>markets we can: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a new stream of income to entrepreneurs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 better selection </a:t>
            </a:r>
            <a:r>
              <a:rPr lang="en-US" dirty="0"/>
              <a:t>of goods to </a:t>
            </a:r>
            <a:r>
              <a:rPr lang="en-US" dirty="0" smtClean="0"/>
              <a:t>consumers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competitor products, </a:t>
            </a:r>
            <a:r>
              <a:rPr lang="en-US" dirty="0" err="1" smtClean="0"/>
              <a:t>JungleScout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Helium10, only provide an analysis on sales data for Amazon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solution provides detailed sales data and competitor activity </a:t>
            </a:r>
            <a:r>
              <a:rPr lang="en-US" dirty="0"/>
              <a:t>from three </a:t>
            </a:r>
            <a:r>
              <a:rPr lang="en-US" dirty="0" smtClean="0"/>
              <a:t>e-commerce platforms: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Amazon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eBay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Walmart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 smtClean="0"/>
              <a:t>solution helps </a:t>
            </a:r>
            <a:r>
              <a:rPr lang="en-US" dirty="0"/>
              <a:t>gage the success probability of the market </a:t>
            </a:r>
            <a:r>
              <a:rPr lang="en-US" dirty="0" smtClean="0"/>
              <a:t>by analyzing </a:t>
            </a:r>
            <a:r>
              <a:rPr lang="en-US" dirty="0" smtClean="0"/>
              <a:t>several factors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Brand dominance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Scenario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53" y="1834975"/>
            <a:ext cx="6796654" cy="441907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2042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Users access the solution through a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AWS hosts solution and authenticates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Queries are made through     </a:t>
            </a:r>
            <a:r>
              <a:rPr lang="en-US" dirty="0" err="1" smtClean="0"/>
              <a:t>Keepa</a:t>
            </a:r>
            <a:r>
              <a:rPr lang="en-US" dirty="0" smtClean="0"/>
              <a:t> (Amazon), </a:t>
            </a:r>
            <a:r>
              <a:rPr lang="en-US" dirty="0" err="1" smtClean="0"/>
              <a:t>Ebay</a:t>
            </a:r>
            <a:r>
              <a:rPr lang="en-US" dirty="0" smtClean="0"/>
              <a:t>, and Walmart API’s to retrieve data from external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side algorithms process data and calculate </a:t>
            </a:r>
            <a:r>
              <a:rPr lang="en-US" dirty="0" err="1" smtClean="0"/>
              <a:t>MIScore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38" y="1072445"/>
            <a:ext cx="6365629" cy="49350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44D7-E210-45D5-A8D1-4E13924DA2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9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E4831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350</Words>
  <Application>Microsoft Office PowerPoint</Application>
  <PresentationFormat>Widescreen</PresentationFormat>
  <Paragraphs>87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Market Identifier</vt:lpstr>
      <vt:lpstr>Table of Contents</vt:lpstr>
      <vt:lpstr>Team Members</vt:lpstr>
      <vt:lpstr>Introduction</vt:lpstr>
      <vt:lpstr>Motivation</vt:lpstr>
      <vt:lpstr>Comparison to Other Products</vt:lpstr>
      <vt:lpstr>Walkthrough Scenario</vt:lpstr>
      <vt:lpstr>Components</vt:lpstr>
      <vt:lpstr>Overview</vt:lpstr>
      <vt:lpstr>APIScript and ModifyData</vt:lpstr>
      <vt:lpstr>CriteriaFilter</vt:lpstr>
      <vt:lpstr>MIScore</vt:lpstr>
      <vt:lpstr>AWS</vt:lpstr>
      <vt:lpstr>Website</vt:lpstr>
      <vt:lpstr>Survey</vt:lpstr>
      <vt:lpstr>Limitations</vt:lpstr>
      <vt:lpstr>Acknowledgements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Identifier</dc:title>
  <dc:creator>Rickesh Mistry</dc:creator>
  <cp:lastModifiedBy>Rickesh Mistry</cp:lastModifiedBy>
  <cp:revision>57</cp:revision>
  <dcterms:created xsi:type="dcterms:W3CDTF">2019-04-18T19:13:02Z</dcterms:created>
  <dcterms:modified xsi:type="dcterms:W3CDTF">2019-04-18T23:14:42Z</dcterms:modified>
</cp:coreProperties>
</file>