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51F-8865-4107-ABE2-C06FF3B03D5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39FD-B24B-4643-A6FB-B90D8F9FE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51F-8865-4107-ABE2-C06FF3B03D5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39FD-B24B-4643-A6FB-B90D8F9FE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3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51F-8865-4107-ABE2-C06FF3B03D5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39FD-B24B-4643-A6FB-B90D8F9FE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0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51F-8865-4107-ABE2-C06FF3B03D5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39FD-B24B-4643-A6FB-B90D8F9FE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51F-8865-4107-ABE2-C06FF3B03D5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39FD-B24B-4643-A6FB-B90D8F9FE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3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51F-8865-4107-ABE2-C06FF3B03D5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39FD-B24B-4643-A6FB-B90D8F9FE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5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51F-8865-4107-ABE2-C06FF3B03D5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39FD-B24B-4643-A6FB-B90D8F9FE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5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51F-8865-4107-ABE2-C06FF3B03D5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39FD-B24B-4643-A6FB-B90D8F9FE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1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51F-8865-4107-ABE2-C06FF3B03D5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39FD-B24B-4643-A6FB-B90D8F9FE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51F-8865-4107-ABE2-C06FF3B03D5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39FD-B24B-4643-A6FB-B90D8F9FE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7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51F-8865-4107-ABE2-C06FF3B03D5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39FD-B24B-4643-A6FB-B90D8F9FE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8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B51F-8865-4107-ABE2-C06FF3B03D5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39FD-B24B-4643-A6FB-B90D8F9FE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67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6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4071487" y="1722922"/>
            <a:ext cx="577515" cy="1087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cxnSp>
        <p:nvCxnSpPr>
          <p:cNvPr id="6" name="曲线连接符 5"/>
          <p:cNvCxnSpPr/>
          <p:nvPr/>
        </p:nvCxnSpPr>
        <p:spPr>
          <a:xfrm>
            <a:off x="2483318" y="798897"/>
            <a:ext cx="1588169" cy="9240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04699" y="5197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启动，扫描任务入库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66856" y="1564554"/>
            <a:ext cx="3323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监控版本变化，</a:t>
            </a:r>
            <a:r>
              <a:rPr lang="en-US" altLang="zh-CN" dirty="0" smtClean="0"/>
              <a:t>reload</a:t>
            </a:r>
            <a:r>
              <a:rPr lang="zh-CN" altLang="en-US" dirty="0" smtClean="0"/>
              <a:t>到内存。</a:t>
            </a:r>
            <a:endParaRPr lang="en-US" altLang="zh-CN" dirty="0" smtClean="0"/>
          </a:p>
          <a:p>
            <a:r>
              <a:rPr lang="zh-CN" altLang="en-US" dirty="0" smtClean="0"/>
              <a:t>根据下次执行时间排序</a:t>
            </a:r>
            <a:endParaRPr lang="zh-CN" altLang="en-US" dirty="0"/>
          </a:p>
        </p:txBody>
      </p:sp>
      <p:sp>
        <p:nvSpPr>
          <p:cNvPr id="14" name="流程图: 磁盘 13"/>
          <p:cNvSpPr/>
          <p:nvPr/>
        </p:nvSpPr>
        <p:spPr>
          <a:xfrm>
            <a:off x="7919823" y="3431407"/>
            <a:ext cx="741145" cy="5967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15" name="流程图: 多文档 14"/>
          <p:cNvSpPr/>
          <p:nvPr/>
        </p:nvSpPr>
        <p:spPr>
          <a:xfrm>
            <a:off x="7745683" y="4783757"/>
            <a:ext cx="1089424" cy="9529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16" name="上弧形箭头 15"/>
          <p:cNvSpPr/>
          <p:nvPr/>
        </p:nvSpPr>
        <p:spPr>
          <a:xfrm rot="16200000">
            <a:off x="7330276" y="3980046"/>
            <a:ext cx="673768" cy="5534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上弧形箭头 16"/>
          <p:cNvSpPr/>
          <p:nvPr/>
        </p:nvSpPr>
        <p:spPr>
          <a:xfrm rot="5400000">
            <a:off x="8576747" y="4094348"/>
            <a:ext cx="673768" cy="5534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15" idx="1"/>
            <a:endCxn id="4" idx="3"/>
          </p:cNvCxnSpPr>
          <p:nvPr/>
        </p:nvCxnSpPr>
        <p:spPr>
          <a:xfrm rot="10800000">
            <a:off x="4360245" y="2810578"/>
            <a:ext cx="3385438" cy="2449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49002" y="49444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记录执行结果和状态</a:t>
            </a:r>
            <a:endParaRPr lang="zh-CN" altLang="en-US" dirty="0"/>
          </a:p>
        </p:txBody>
      </p:sp>
      <p:cxnSp>
        <p:nvCxnSpPr>
          <p:cNvPr id="22" name="肘形连接符 21"/>
          <p:cNvCxnSpPr>
            <a:stCxn id="4" idx="4"/>
            <a:endCxn id="14" idx="1"/>
          </p:cNvCxnSpPr>
          <p:nvPr/>
        </p:nvCxnSpPr>
        <p:spPr>
          <a:xfrm>
            <a:off x="4649002" y="2266750"/>
            <a:ext cx="3641394" cy="1164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483318" y="2541069"/>
            <a:ext cx="1491916" cy="6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笑脸 24"/>
          <p:cNvSpPr/>
          <p:nvPr/>
        </p:nvSpPr>
        <p:spPr>
          <a:xfrm>
            <a:off x="2011680" y="3031958"/>
            <a:ext cx="394636" cy="39944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15941" y="282563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改变状态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27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cxu</dc:creator>
  <cp:lastModifiedBy>cxu</cp:lastModifiedBy>
  <cp:revision>15</cp:revision>
  <dcterms:created xsi:type="dcterms:W3CDTF">2021-02-10T07:56:07Z</dcterms:created>
  <dcterms:modified xsi:type="dcterms:W3CDTF">2021-02-10T08:31:11Z</dcterms:modified>
</cp:coreProperties>
</file>