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66358505" r:id="rId6"/>
    <p:sldId id="1248229326" r:id="rId7"/>
    <p:sldId id="1231796953" r:id="rId8"/>
    <p:sldId id="1904697709" r:id="rId9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7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true" cap="all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5413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DD32-5C1B-4655-8DAF-6D64212F8275}" type="datetimeFigureOut">
              <a:rPr lang="en-US" smtClean="false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9D31-09F6-4299-A25B-DE48FF0984C8}" type="slidenum">
              <a:rPr lang="en-US" smtClean="fals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Economic Update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2017-08-15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Use of Slides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These slides provide history and forecast for key economic indicators..</a:t>
            </a:r>
          </a:p>
          <a:p>
            <a:r>
              <a:t>This is for presentation purposes only.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Economic Summary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These slides provide history and forecast for key economic indicators..</a:t>
            </a:r>
          </a:p>
          <a:p>
            <a:r>
              <a:t>This is for presentation purposes only.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Economic Indicators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pl4"/>
            <p:cNvSpPr/>
            <p:nvPr/>
          </p:nvSpPr>
          <p:spPr>
            <a:xfrm>
              <a:off x="561583" y="310418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61583" y="2751430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1583" y="2398678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1583" y="2045926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99090" y="1856284"/>
              <a:ext cx="0" cy="1492096"/>
            </a:xfrm>
            <a:custGeom>
              <a:avLst/>
              <a:pathLst>
                <a:path w="0" h="1492096">
                  <a:moveTo>
                    <a:pt x="0" y="14920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08397" y="1856284"/>
              <a:ext cx="0" cy="1492096"/>
            </a:xfrm>
            <a:custGeom>
              <a:avLst/>
              <a:pathLst>
                <a:path w="0" h="1492096">
                  <a:moveTo>
                    <a:pt x="0" y="14920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17704" y="1856284"/>
              <a:ext cx="0" cy="1492096"/>
            </a:xfrm>
            <a:custGeom>
              <a:avLst/>
              <a:pathLst>
                <a:path w="0" h="1492096">
                  <a:moveTo>
                    <a:pt x="0" y="14920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31980" y="1856284"/>
              <a:ext cx="0" cy="1492096"/>
            </a:xfrm>
            <a:custGeom>
              <a:avLst/>
              <a:pathLst>
                <a:path w="0" h="1492096">
                  <a:moveTo>
                    <a:pt x="0" y="14920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1583" y="3280558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1583" y="2927806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1583" y="2575054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1583" y="222230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1583" y="1869550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1952" y="1856284"/>
              <a:ext cx="0" cy="1492096"/>
            </a:xfrm>
            <a:custGeom>
              <a:avLst/>
              <a:pathLst>
                <a:path w="0" h="1492096">
                  <a:moveTo>
                    <a:pt x="0" y="14920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56228" y="1856284"/>
              <a:ext cx="0" cy="1492096"/>
            </a:xfrm>
            <a:custGeom>
              <a:avLst/>
              <a:pathLst>
                <a:path w="0" h="1492096">
                  <a:moveTo>
                    <a:pt x="0" y="14920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60566" y="1856284"/>
              <a:ext cx="0" cy="1492096"/>
            </a:xfrm>
            <a:custGeom>
              <a:avLst/>
              <a:pathLst>
                <a:path w="0" h="1492096">
                  <a:moveTo>
                    <a:pt x="0" y="14920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74842" y="1856284"/>
              <a:ext cx="0" cy="1492096"/>
            </a:xfrm>
            <a:custGeom>
              <a:avLst/>
              <a:pathLst>
                <a:path w="0" h="1492096">
                  <a:moveTo>
                    <a:pt x="0" y="14920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0712" y="1994587"/>
              <a:ext cx="402480" cy="128597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197850" y="1990389"/>
              <a:ext cx="402480" cy="12901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654988" y="1987708"/>
              <a:ext cx="402480" cy="12928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07157" y="1972695"/>
              <a:ext cx="402480" cy="13078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59326" y="1959213"/>
              <a:ext cx="402480" cy="132134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16464" y="1946768"/>
              <a:ext cx="402480" cy="133379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3602" y="1936030"/>
              <a:ext cx="402480" cy="13445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20802" y="1924107"/>
              <a:ext cx="402480" cy="135645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95557" y="1908763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18227.7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252695" y="1904565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18287.2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09833" y="1901884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18325.2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195752" y="1886871"/>
              <a:ext cx="2252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18538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614172" y="1873389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18729.1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071310" y="1860944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18905.5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28448" y="1850206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19057.7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75648" y="1838283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19226.7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5784" y="3565193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2015-07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700060" y="3565193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2016-01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604399" y="3565193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2016-07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518674" y="3565193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1583" y="1657089"/>
              <a:ext cx="1166849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9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GDP Annual Rate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561583" y="5453941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61583" y="485921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61583" y="426448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2674" y="4142682"/>
              <a:ext cx="0" cy="1685225"/>
            </a:xfrm>
            <a:custGeom>
              <a:avLst/>
              <a:pathLst>
                <a:path w="0" h="1685225">
                  <a:moveTo>
                    <a:pt x="0" y="16852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31997" y="4142682"/>
              <a:ext cx="0" cy="1685225"/>
            </a:xfrm>
            <a:custGeom>
              <a:avLst/>
              <a:pathLst>
                <a:path w="0" h="1685225">
                  <a:moveTo>
                    <a:pt x="0" y="16852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91319" y="4142682"/>
              <a:ext cx="0" cy="1685225"/>
            </a:xfrm>
            <a:custGeom>
              <a:avLst/>
              <a:pathLst>
                <a:path w="0" h="1685225">
                  <a:moveTo>
                    <a:pt x="0" y="16852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1583" y="5751306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1583" y="5156576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61583" y="4561847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52335" y="4142682"/>
              <a:ext cx="0" cy="1685225"/>
            </a:xfrm>
            <a:custGeom>
              <a:avLst/>
              <a:pathLst>
                <a:path w="0" h="1685225">
                  <a:moveTo>
                    <a:pt x="0" y="16852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211658" y="4142682"/>
              <a:ext cx="0" cy="1685225"/>
            </a:xfrm>
            <a:custGeom>
              <a:avLst/>
              <a:pathLst>
                <a:path w="0" h="1685225">
                  <a:moveTo>
                    <a:pt x="0" y="16852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40712" y="4384618"/>
              <a:ext cx="380610" cy="13666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193819" y="4243072"/>
              <a:ext cx="380610" cy="150823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662030" y="4281135"/>
              <a:ext cx="380610" cy="147017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130241" y="4219283"/>
              <a:ext cx="380610" cy="153202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53142" y="4337039"/>
              <a:ext cx="380610" cy="141426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021353" y="4378670"/>
              <a:ext cx="380610" cy="137263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74460" y="4416733"/>
              <a:ext cx="380610" cy="13345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942672" y="4306113"/>
              <a:ext cx="380610" cy="14451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840901" y="4298793"/>
              <a:ext cx="1802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1149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94009" y="4157248"/>
              <a:ext cx="1802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1268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762220" y="4195310"/>
              <a:ext cx="1802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1236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30431" y="4133459"/>
              <a:ext cx="1802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1288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53332" y="4251215"/>
              <a:ext cx="1802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1189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21543" y="4293243"/>
              <a:ext cx="180230" cy="573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1154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74650" y="4331702"/>
              <a:ext cx="180230" cy="569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1122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042861" y="4220289"/>
              <a:ext cx="1802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1215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1812133" y="5929350"/>
              <a:ext cx="15124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Jan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154437" y="5927121"/>
              <a:ext cx="166036" cy="928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Apr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61583" y="3907370"/>
              <a:ext cx="1015224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9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Housing Starts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4676383" y="329253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76383" y="290145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676383" y="251037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676383" y="211929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25478" y="1874144"/>
              <a:ext cx="0" cy="1690781"/>
            </a:xfrm>
            <a:custGeom>
              <a:avLst/>
              <a:pathLst>
                <a:path w="0" h="1690781">
                  <a:moveTo>
                    <a:pt x="0" y="16907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092353" y="1874144"/>
              <a:ext cx="0" cy="1690781"/>
            </a:xfrm>
            <a:custGeom>
              <a:avLst/>
              <a:pathLst>
                <a:path w="0" h="1690781">
                  <a:moveTo>
                    <a:pt x="0" y="16907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59227" y="1874144"/>
              <a:ext cx="0" cy="1690781"/>
            </a:xfrm>
            <a:custGeom>
              <a:avLst/>
              <a:pathLst>
                <a:path w="0" h="1690781">
                  <a:moveTo>
                    <a:pt x="0" y="16907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76383" y="348807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676383" y="309699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676383" y="270591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676383" y="231483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76383" y="192375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045817" y="1874144"/>
              <a:ext cx="0" cy="1690781"/>
            </a:xfrm>
            <a:custGeom>
              <a:avLst/>
              <a:pathLst>
                <a:path w="0" h="1690781">
                  <a:moveTo>
                    <a:pt x="0" y="16907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405139" y="1874144"/>
              <a:ext cx="0" cy="1690781"/>
            </a:xfrm>
            <a:custGeom>
              <a:avLst/>
              <a:pathLst>
                <a:path w="0" h="1690781">
                  <a:moveTo>
                    <a:pt x="0" y="16907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779566" y="1874144"/>
              <a:ext cx="0" cy="1690781"/>
            </a:xfrm>
            <a:custGeom>
              <a:avLst/>
              <a:pathLst>
                <a:path w="0" h="1690781">
                  <a:moveTo>
                    <a:pt x="0" y="16907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55512" y="2101694"/>
              <a:ext cx="380610" cy="138637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323723" y="2099738"/>
              <a:ext cx="380610" cy="138833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746623" y="2094393"/>
              <a:ext cx="380610" cy="139367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214834" y="2091395"/>
              <a:ext cx="380610" cy="13966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667942" y="2047594"/>
              <a:ext cx="380610" cy="14404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7136153" y="2023738"/>
              <a:ext cx="380610" cy="146433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7589260" y="1985021"/>
              <a:ext cx="380610" cy="150305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8057472" y="1950998"/>
              <a:ext cx="380610" cy="153707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4921951" y="2015869"/>
              <a:ext cx="2477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1.0635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412691" y="2013914"/>
              <a:ext cx="202672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1.065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13063" y="2008569"/>
              <a:ext cx="2477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1.0691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281274" y="2005571"/>
              <a:ext cx="2477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1.0714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756911" y="1961770"/>
              <a:ext cx="202672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1.105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02593" y="1937914"/>
              <a:ext cx="2477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1.1233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678229" y="1899197"/>
              <a:ext cx="202672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1.153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23911" y="1865173"/>
              <a:ext cx="2477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1.1791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5005615" y="3666369"/>
              <a:ext cx="15124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Jan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6347918" y="3664139"/>
              <a:ext cx="166036" cy="928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Apr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7751043" y="3649529"/>
              <a:ext cx="122727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Jul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676383" y="1631689"/>
              <a:ext cx="660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9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USD/Euro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4676383" y="5591388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676383" y="5273680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76383" y="4955973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676383" y="4638265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676383" y="4320558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834367" y="4119266"/>
              <a:ext cx="0" cy="1708640"/>
            </a:xfrm>
            <a:custGeom>
              <a:avLst/>
              <a:pathLst>
                <a:path w="0" h="1708640">
                  <a:moveTo>
                    <a:pt x="0" y="1708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193689" y="4119266"/>
              <a:ext cx="0" cy="1708640"/>
            </a:xfrm>
            <a:custGeom>
              <a:avLst/>
              <a:pathLst>
                <a:path w="0" h="1708640">
                  <a:moveTo>
                    <a:pt x="0" y="1708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560564" y="4119266"/>
              <a:ext cx="0" cy="1708640"/>
            </a:xfrm>
            <a:custGeom>
              <a:avLst/>
              <a:pathLst>
                <a:path w="0" h="1708640">
                  <a:moveTo>
                    <a:pt x="0" y="1708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76383" y="5750241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676383" y="5432534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76383" y="5114826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676383" y="4797119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676383" y="4479412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676383" y="4161704"/>
              <a:ext cx="3940827" cy="0"/>
            </a:xfrm>
            <a:custGeom>
              <a:avLst/>
              <a:pathLst>
                <a:path w="3940827" h="0">
                  <a:moveTo>
                    <a:pt x="0" y="0"/>
                  </a:moveTo>
                  <a:lnTo>
                    <a:pt x="3940827" y="0"/>
                  </a:lnTo>
                  <a:lnTo>
                    <a:pt x="39408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514028" y="4119266"/>
              <a:ext cx="0" cy="1708640"/>
            </a:xfrm>
            <a:custGeom>
              <a:avLst/>
              <a:pathLst>
                <a:path w="0" h="1708640">
                  <a:moveTo>
                    <a:pt x="0" y="1708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873351" y="4119266"/>
              <a:ext cx="0" cy="1708640"/>
            </a:xfrm>
            <a:custGeom>
              <a:avLst/>
              <a:pathLst>
                <a:path w="0" h="1708640">
                  <a:moveTo>
                    <a:pt x="0" y="1708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47777" y="4119266"/>
              <a:ext cx="0" cy="1708640"/>
            </a:xfrm>
            <a:custGeom>
              <a:avLst/>
              <a:pathLst>
                <a:path w="0" h="1708640">
                  <a:moveTo>
                    <a:pt x="0" y="1708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855512" y="4207320"/>
              <a:ext cx="380610" cy="15429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323723" y="4198825"/>
              <a:ext cx="380610" cy="1551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91934" y="4196931"/>
              <a:ext cx="380610" cy="15533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214834" y="4201405"/>
              <a:ext cx="380610" cy="154883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683045" y="4198825"/>
              <a:ext cx="380610" cy="15514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7136153" y="4200807"/>
              <a:ext cx="380610" cy="154943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04364" y="4201163"/>
              <a:ext cx="380610" cy="154907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8057472" y="4199524"/>
              <a:ext cx="380610" cy="15507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899423" y="4121496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242.821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67634" y="4113001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244.158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835845" y="4111107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244.456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258745" y="4115581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243.752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726956" y="4113001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244.158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80064" y="4114983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243.846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670804" y="4115339"/>
              <a:ext cx="247730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243.79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101383" y="4113700"/>
              <a:ext cx="292788" cy="57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244.048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5473826" y="5929350"/>
              <a:ext cx="15124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Jan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6816129" y="5927121"/>
              <a:ext cx="166036" cy="928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Apr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8219254" y="5912511"/>
              <a:ext cx="122727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Jul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676383" y="3920070"/>
              <a:ext cx="1509749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19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Consumer Price Index</a:t>
              </a:r>
            </a:p>
          </p:txBody>
        </p:sp>
      </p:grpSp>
      <p:sp>
        <p:nvSpPr>
          <p:cNvPr id="3" name="Footer 3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Source: Federal Bank Reserve St. Louis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Office Theme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2017-08-16T00:31:57Z</dcterms:created>
  <dc:creator>Jeff Monroe</dc:creator>
  <cp:lastModifiedBy>docx4j</cp:lastModifiedBy>
  <dcterms:modified xmlns:xsi="http://www.w3.org/2001/XMLSchema-instance" xsi:type="dcterms:W3CDTF">2017-08-16T00:32:56Z</dcterms:modified>
  <cp:revision>2</cp:revision>
  <dc:title>PowerPoint Presentation</dc:title>
</cp:coreProperties>
</file>