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77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7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DD32-5C1B-4655-8DAF-6D64212F8275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59D31-09F6-4299-A25B-DE48FF09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Monroe</dc:creator>
  <cp:lastModifiedBy>Jeff Monroe</cp:lastModifiedBy>
  <cp:revision>2</cp:revision>
  <dcterms:created xsi:type="dcterms:W3CDTF">2017-08-16T00:31:57Z</dcterms:created>
  <dcterms:modified xsi:type="dcterms:W3CDTF">2017-08-16T00:32:56Z</dcterms:modified>
</cp:coreProperties>
</file>