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30" name="Shape 1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Content">
    <p:spTree>
      <p:nvGrpSpPr>
        <p:cNvPr id="9" name="Shape 9"/>
        <p:cNvGrpSpPr/>
        <p:nvPr/>
      </p:nvGrpSpPr>
      <p:grpSpPr>
        <a:xfrm>
          <a:off x="0" y="0"/>
          <a:ext cx="0" cy="0"/>
          <a:chOff x="0" y="0"/>
          <a:chExt cx="0" cy="0"/>
        </a:xfrm>
      </p:grpSpPr>
      <p:sp>
        <p:nvSpPr>
          <p:cNvPr id="10" name="Shape 10"/>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11" name="Shape 11"/>
          <p:cNvSpPr txBox="1"/>
          <p:nvPr>
            <p:ph idx="1" type="body"/>
          </p:nvPr>
        </p:nvSpPr>
        <p:spPr>
          <a:xfrm>
            <a:off x="457200" y="1203480"/>
            <a:ext cx="822924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Content over Content">
    <p:spTree>
      <p:nvGrpSpPr>
        <p:cNvPr id="39" name="Shape 39"/>
        <p:cNvGrpSpPr/>
        <p:nvPr/>
      </p:nvGrpSpPr>
      <p:grpSpPr>
        <a:xfrm>
          <a:off x="0" y="0"/>
          <a:ext cx="0" cy="0"/>
          <a:chOff x="0" y="0"/>
          <a:chExt cx="0" cy="0"/>
        </a:xfrm>
      </p:grpSpPr>
      <p:sp>
        <p:nvSpPr>
          <p:cNvPr id="40" name="Shape 40"/>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41" name="Shape 41"/>
          <p:cNvSpPr txBox="1"/>
          <p:nvPr>
            <p:ph idx="1" type="body"/>
          </p:nvPr>
        </p:nvSpPr>
        <p:spPr>
          <a:xfrm>
            <a:off x="457200" y="1203480"/>
            <a:ext cx="822924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42" name="Shape 42"/>
          <p:cNvSpPr txBox="1"/>
          <p:nvPr>
            <p:ph idx="2" type="body"/>
          </p:nvPr>
        </p:nvSpPr>
        <p:spPr>
          <a:xfrm>
            <a:off x="457200" y="2761920"/>
            <a:ext cx="822924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fourObj">
  <p:cSld name="Title, 4 Content">
    <p:spTree>
      <p:nvGrpSpPr>
        <p:cNvPr id="43" name="Shape 43"/>
        <p:cNvGrpSpPr/>
        <p:nvPr/>
      </p:nvGrpSpPr>
      <p:grpSpPr>
        <a:xfrm>
          <a:off x="0" y="0"/>
          <a:ext cx="0" cy="0"/>
          <a:chOff x="0" y="0"/>
          <a:chExt cx="0" cy="0"/>
        </a:xfrm>
      </p:grpSpPr>
      <p:sp>
        <p:nvSpPr>
          <p:cNvPr id="44" name="Shape 44"/>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45" name="Shape 45"/>
          <p:cNvSpPr txBox="1"/>
          <p:nvPr>
            <p:ph idx="1" type="body"/>
          </p:nvPr>
        </p:nvSpPr>
        <p:spPr>
          <a:xfrm>
            <a:off x="457200" y="120348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46" name="Shape 46"/>
          <p:cNvSpPr txBox="1"/>
          <p:nvPr>
            <p:ph idx="2" type="body"/>
          </p:nvPr>
        </p:nvSpPr>
        <p:spPr>
          <a:xfrm>
            <a:off x="4674240" y="120348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47" name="Shape 47"/>
          <p:cNvSpPr txBox="1"/>
          <p:nvPr>
            <p:ph idx="3" type="body"/>
          </p:nvPr>
        </p:nvSpPr>
        <p:spPr>
          <a:xfrm>
            <a:off x="4674240" y="276192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48" name="Shape 48"/>
          <p:cNvSpPr txBox="1"/>
          <p:nvPr>
            <p:ph idx="4" type="body"/>
          </p:nvPr>
        </p:nvSpPr>
        <p:spPr>
          <a:xfrm>
            <a:off x="457200" y="276192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6 Content">
    <p:spTree>
      <p:nvGrpSpPr>
        <p:cNvPr id="49" name="Shape 49"/>
        <p:cNvGrpSpPr/>
        <p:nvPr/>
      </p:nvGrpSpPr>
      <p:grpSpPr>
        <a:xfrm>
          <a:off x="0" y="0"/>
          <a:ext cx="0" cy="0"/>
          <a:chOff x="0" y="0"/>
          <a:chExt cx="0" cy="0"/>
        </a:xfrm>
      </p:grpSpPr>
      <p:sp>
        <p:nvSpPr>
          <p:cNvPr id="50" name="Shape 50"/>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51" name="Shape 51"/>
          <p:cNvSpPr txBox="1"/>
          <p:nvPr>
            <p:ph idx="1" type="body"/>
          </p:nvPr>
        </p:nvSpPr>
        <p:spPr>
          <a:xfrm>
            <a:off x="457200" y="1203480"/>
            <a:ext cx="822924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52" name="Shape 52"/>
          <p:cNvSpPr txBox="1"/>
          <p:nvPr>
            <p:ph idx="2" type="body"/>
          </p:nvPr>
        </p:nvSpPr>
        <p:spPr>
          <a:xfrm>
            <a:off x="457200" y="1203480"/>
            <a:ext cx="822924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pic>
        <p:nvPicPr>
          <p:cNvPr id="53" name="Shape 53"/>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pic>
        <p:nvPicPr>
          <p:cNvPr id="54" name="Shape 54"/>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Slide">
    <p:spTree>
      <p:nvGrpSpPr>
        <p:cNvPr id="59" name="Shape 59"/>
        <p:cNvGrpSpPr/>
        <p:nvPr/>
      </p:nvGrpSpPr>
      <p:grpSpPr>
        <a:xfrm>
          <a:off x="0" y="0"/>
          <a:ext cx="0" cy="0"/>
          <a:chOff x="0" y="0"/>
          <a:chExt cx="0" cy="0"/>
        </a:xfrm>
      </p:grpSpPr>
      <p:sp>
        <p:nvSpPr>
          <p:cNvPr id="60" name="Shape 60"/>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61" name="Shape 61"/>
          <p:cNvSpPr txBox="1"/>
          <p:nvPr>
            <p:ph idx="1" type="subTitle"/>
          </p:nvPr>
        </p:nvSpPr>
        <p:spPr>
          <a:xfrm>
            <a:off x="457200" y="1203480"/>
            <a:ext cx="8229240" cy="29829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Slide">
    <p:spTree>
      <p:nvGrpSpPr>
        <p:cNvPr id="62" name="Shape 6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Content">
    <p:spTree>
      <p:nvGrpSpPr>
        <p:cNvPr id="63" name="Shape 63"/>
        <p:cNvGrpSpPr/>
        <p:nvPr/>
      </p:nvGrpSpPr>
      <p:grpSpPr>
        <a:xfrm>
          <a:off x="0" y="0"/>
          <a:ext cx="0" cy="0"/>
          <a:chOff x="0" y="0"/>
          <a:chExt cx="0" cy="0"/>
        </a:xfrm>
      </p:grpSpPr>
      <p:sp>
        <p:nvSpPr>
          <p:cNvPr id="64" name="Shape 64"/>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65" name="Shape 65"/>
          <p:cNvSpPr txBox="1"/>
          <p:nvPr>
            <p:ph idx="1" type="body"/>
          </p:nvPr>
        </p:nvSpPr>
        <p:spPr>
          <a:xfrm>
            <a:off x="457200" y="1203480"/>
            <a:ext cx="822924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itle, 2 Content">
    <p:spTree>
      <p:nvGrpSpPr>
        <p:cNvPr id="66" name="Shape 66"/>
        <p:cNvGrpSpPr/>
        <p:nvPr/>
      </p:nvGrpSpPr>
      <p:grpSpPr>
        <a:xfrm>
          <a:off x="0" y="0"/>
          <a:ext cx="0" cy="0"/>
          <a:chOff x="0" y="0"/>
          <a:chExt cx="0" cy="0"/>
        </a:xfrm>
      </p:grpSpPr>
      <p:sp>
        <p:nvSpPr>
          <p:cNvPr id="67" name="Shape 67"/>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68" name="Shape 68"/>
          <p:cNvSpPr txBox="1"/>
          <p:nvPr>
            <p:ph idx="1" type="body"/>
          </p:nvPr>
        </p:nvSpPr>
        <p:spPr>
          <a:xfrm>
            <a:off x="457200" y="1203480"/>
            <a:ext cx="401580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69" name="Shape 69"/>
          <p:cNvSpPr txBox="1"/>
          <p:nvPr>
            <p:ph idx="2" type="body"/>
          </p:nvPr>
        </p:nvSpPr>
        <p:spPr>
          <a:xfrm>
            <a:off x="4674240" y="1203480"/>
            <a:ext cx="401580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0" name="Shape 70"/>
        <p:cNvGrpSpPr/>
        <p:nvPr/>
      </p:nvGrpSpPr>
      <p:grpSpPr>
        <a:xfrm>
          <a:off x="0" y="0"/>
          <a:ext cx="0" cy="0"/>
          <a:chOff x="0" y="0"/>
          <a:chExt cx="0" cy="0"/>
        </a:xfrm>
      </p:grpSpPr>
      <p:sp>
        <p:nvSpPr>
          <p:cNvPr id="71" name="Shape 71"/>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entered Text">
    <p:spTree>
      <p:nvGrpSpPr>
        <p:cNvPr id="72" name="Shape 72"/>
        <p:cNvGrpSpPr/>
        <p:nvPr/>
      </p:nvGrpSpPr>
      <p:grpSpPr>
        <a:xfrm>
          <a:off x="0" y="0"/>
          <a:ext cx="0" cy="0"/>
          <a:chOff x="0" y="0"/>
          <a:chExt cx="0" cy="0"/>
        </a:xfrm>
      </p:grpSpPr>
      <p:sp>
        <p:nvSpPr>
          <p:cNvPr id="73" name="Shape 73"/>
          <p:cNvSpPr txBox="1"/>
          <p:nvPr>
            <p:ph idx="1" type="subTitle"/>
          </p:nvPr>
        </p:nvSpPr>
        <p:spPr>
          <a:xfrm>
            <a:off x="311760" y="744480"/>
            <a:ext cx="8520120" cy="95148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AndObj">
  <p:cSld name="Title, 2 Content and Content">
    <p:spTree>
      <p:nvGrpSpPr>
        <p:cNvPr id="74" name="Shape 74"/>
        <p:cNvGrpSpPr/>
        <p:nvPr/>
      </p:nvGrpSpPr>
      <p:grpSpPr>
        <a:xfrm>
          <a:off x="0" y="0"/>
          <a:ext cx="0" cy="0"/>
          <a:chOff x="0" y="0"/>
          <a:chExt cx="0" cy="0"/>
        </a:xfrm>
      </p:grpSpPr>
      <p:sp>
        <p:nvSpPr>
          <p:cNvPr id="75" name="Shape 75"/>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76" name="Shape 76"/>
          <p:cNvSpPr txBox="1"/>
          <p:nvPr>
            <p:ph idx="1" type="body"/>
          </p:nvPr>
        </p:nvSpPr>
        <p:spPr>
          <a:xfrm>
            <a:off x="457200" y="120348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77" name="Shape 77"/>
          <p:cNvSpPr txBox="1"/>
          <p:nvPr>
            <p:ph idx="2" type="body"/>
          </p:nvPr>
        </p:nvSpPr>
        <p:spPr>
          <a:xfrm>
            <a:off x="457200" y="276192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78" name="Shape 78"/>
          <p:cNvSpPr txBox="1"/>
          <p:nvPr>
            <p:ph idx="3" type="body"/>
          </p:nvPr>
        </p:nvSpPr>
        <p:spPr>
          <a:xfrm>
            <a:off x="4674240" y="1203480"/>
            <a:ext cx="401580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Slide">
    <p:spTree>
      <p:nvGrpSpPr>
        <p:cNvPr id="12"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79" name="Shape 79"/>
        <p:cNvGrpSpPr/>
        <p:nvPr/>
      </p:nvGrpSpPr>
      <p:grpSpPr>
        <a:xfrm>
          <a:off x="0" y="0"/>
          <a:ext cx="0" cy="0"/>
          <a:chOff x="0" y="0"/>
          <a:chExt cx="0" cy="0"/>
        </a:xfrm>
      </p:grpSpPr>
      <p:sp>
        <p:nvSpPr>
          <p:cNvPr id="80" name="Shape 80"/>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81" name="Shape 81"/>
          <p:cNvSpPr txBox="1"/>
          <p:nvPr>
            <p:ph idx="1" type="body"/>
          </p:nvPr>
        </p:nvSpPr>
        <p:spPr>
          <a:xfrm>
            <a:off x="457200" y="1203480"/>
            <a:ext cx="401580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82" name="Shape 82"/>
          <p:cNvSpPr txBox="1"/>
          <p:nvPr>
            <p:ph idx="2" type="body"/>
          </p:nvPr>
        </p:nvSpPr>
        <p:spPr>
          <a:xfrm>
            <a:off x="4674240" y="120348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83" name="Shape 83"/>
          <p:cNvSpPr txBox="1"/>
          <p:nvPr>
            <p:ph idx="3" type="body"/>
          </p:nvPr>
        </p:nvSpPr>
        <p:spPr>
          <a:xfrm>
            <a:off x="4674240" y="276192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2 Content over Content">
    <p:spTree>
      <p:nvGrpSpPr>
        <p:cNvPr id="84" name="Shape 84"/>
        <p:cNvGrpSpPr/>
        <p:nvPr/>
      </p:nvGrpSpPr>
      <p:grpSpPr>
        <a:xfrm>
          <a:off x="0" y="0"/>
          <a:ext cx="0" cy="0"/>
          <a:chOff x="0" y="0"/>
          <a:chExt cx="0" cy="0"/>
        </a:xfrm>
      </p:grpSpPr>
      <p:sp>
        <p:nvSpPr>
          <p:cNvPr id="85" name="Shape 85"/>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86" name="Shape 86"/>
          <p:cNvSpPr txBox="1"/>
          <p:nvPr>
            <p:ph idx="1" type="body"/>
          </p:nvPr>
        </p:nvSpPr>
        <p:spPr>
          <a:xfrm>
            <a:off x="457200" y="120348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87" name="Shape 87"/>
          <p:cNvSpPr txBox="1"/>
          <p:nvPr>
            <p:ph idx="2" type="body"/>
          </p:nvPr>
        </p:nvSpPr>
        <p:spPr>
          <a:xfrm>
            <a:off x="4674240" y="120348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88" name="Shape 88"/>
          <p:cNvSpPr txBox="1"/>
          <p:nvPr>
            <p:ph idx="3" type="body"/>
          </p:nvPr>
        </p:nvSpPr>
        <p:spPr>
          <a:xfrm>
            <a:off x="457200" y="2761920"/>
            <a:ext cx="822924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Content over Content">
    <p:spTree>
      <p:nvGrpSpPr>
        <p:cNvPr id="89" name="Shape 89"/>
        <p:cNvGrpSpPr/>
        <p:nvPr/>
      </p:nvGrpSpPr>
      <p:grpSpPr>
        <a:xfrm>
          <a:off x="0" y="0"/>
          <a:ext cx="0" cy="0"/>
          <a:chOff x="0" y="0"/>
          <a:chExt cx="0" cy="0"/>
        </a:xfrm>
      </p:grpSpPr>
      <p:sp>
        <p:nvSpPr>
          <p:cNvPr id="90" name="Shape 90"/>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91" name="Shape 91"/>
          <p:cNvSpPr txBox="1"/>
          <p:nvPr>
            <p:ph idx="1" type="body"/>
          </p:nvPr>
        </p:nvSpPr>
        <p:spPr>
          <a:xfrm>
            <a:off x="457200" y="1203480"/>
            <a:ext cx="822924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92" name="Shape 92"/>
          <p:cNvSpPr txBox="1"/>
          <p:nvPr>
            <p:ph idx="2" type="body"/>
          </p:nvPr>
        </p:nvSpPr>
        <p:spPr>
          <a:xfrm>
            <a:off x="457200" y="2761920"/>
            <a:ext cx="822924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fourObj">
  <p:cSld name="Title, 4 Content">
    <p:spTree>
      <p:nvGrpSpPr>
        <p:cNvPr id="93" name="Shape 93"/>
        <p:cNvGrpSpPr/>
        <p:nvPr/>
      </p:nvGrpSpPr>
      <p:grpSpPr>
        <a:xfrm>
          <a:off x="0" y="0"/>
          <a:ext cx="0" cy="0"/>
          <a:chOff x="0" y="0"/>
          <a:chExt cx="0" cy="0"/>
        </a:xfrm>
      </p:grpSpPr>
      <p:sp>
        <p:nvSpPr>
          <p:cNvPr id="94" name="Shape 94"/>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95" name="Shape 95"/>
          <p:cNvSpPr txBox="1"/>
          <p:nvPr>
            <p:ph idx="1" type="body"/>
          </p:nvPr>
        </p:nvSpPr>
        <p:spPr>
          <a:xfrm>
            <a:off x="457200" y="120348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96" name="Shape 96"/>
          <p:cNvSpPr txBox="1"/>
          <p:nvPr>
            <p:ph idx="2" type="body"/>
          </p:nvPr>
        </p:nvSpPr>
        <p:spPr>
          <a:xfrm>
            <a:off x="4674240" y="120348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97" name="Shape 97"/>
          <p:cNvSpPr txBox="1"/>
          <p:nvPr>
            <p:ph idx="3" type="body"/>
          </p:nvPr>
        </p:nvSpPr>
        <p:spPr>
          <a:xfrm>
            <a:off x="4674240" y="276192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98" name="Shape 98"/>
          <p:cNvSpPr txBox="1"/>
          <p:nvPr>
            <p:ph idx="4" type="body"/>
          </p:nvPr>
        </p:nvSpPr>
        <p:spPr>
          <a:xfrm>
            <a:off x="457200" y="276192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6 Content">
    <p:spTree>
      <p:nvGrpSpPr>
        <p:cNvPr id="99" name="Shape 99"/>
        <p:cNvGrpSpPr/>
        <p:nvPr/>
      </p:nvGrpSpPr>
      <p:grpSpPr>
        <a:xfrm>
          <a:off x="0" y="0"/>
          <a:ext cx="0" cy="0"/>
          <a:chOff x="0" y="0"/>
          <a:chExt cx="0" cy="0"/>
        </a:xfrm>
      </p:grpSpPr>
      <p:sp>
        <p:nvSpPr>
          <p:cNvPr id="100" name="Shape 100"/>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101" name="Shape 101"/>
          <p:cNvSpPr txBox="1"/>
          <p:nvPr>
            <p:ph idx="1" type="body"/>
          </p:nvPr>
        </p:nvSpPr>
        <p:spPr>
          <a:xfrm>
            <a:off x="457200" y="1203480"/>
            <a:ext cx="822924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102" name="Shape 102"/>
          <p:cNvSpPr txBox="1"/>
          <p:nvPr>
            <p:ph idx="2" type="body"/>
          </p:nvPr>
        </p:nvSpPr>
        <p:spPr>
          <a:xfrm>
            <a:off x="457200" y="1203480"/>
            <a:ext cx="822924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pic>
        <p:nvPicPr>
          <p:cNvPr id="103" name="Shape 103"/>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pic>
        <p:nvPicPr>
          <p:cNvPr id="104" name="Shape 104"/>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Slide">
    <p:spTree>
      <p:nvGrpSpPr>
        <p:cNvPr id="13" name="Shape 13"/>
        <p:cNvGrpSpPr/>
        <p:nvPr/>
      </p:nvGrpSpPr>
      <p:grpSpPr>
        <a:xfrm>
          <a:off x="0" y="0"/>
          <a:ext cx="0" cy="0"/>
          <a:chOff x="0" y="0"/>
          <a:chExt cx="0" cy="0"/>
        </a:xfrm>
      </p:grpSpPr>
      <p:sp>
        <p:nvSpPr>
          <p:cNvPr id="14" name="Shape 14"/>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15" name="Shape 15"/>
          <p:cNvSpPr txBox="1"/>
          <p:nvPr>
            <p:ph idx="1" type="subTitle"/>
          </p:nvPr>
        </p:nvSpPr>
        <p:spPr>
          <a:xfrm>
            <a:off x="457200" y="1203480"/>
            <a:ext cx="8229240" cy="29829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itle, 2 Content">
    <p:spTree>
      <p:nvGrpSpPr>
        <p:cNvPr id="16" name="Shape 16"/>
        <p:cNvGrpSpPr/>
        <p:nvPr/>
      </p:nvGrpSpPr>
      <p:grpSpPr>
        <a:xfrm>
          <a:off x="0" y="0"/>
          <a:ext cx="0" cy="0"/>
          <a:chOff x="0" y="0"/>
          <a:chExt cx="0" cy="0"/>
        </a:xfrm>
      </p:grpSpPr>
      <p:sp>
        <p:nvSpPr>
          <p:cNvPr id="17" name="Shape 17"/>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18" name="Shape 18"/>
          <p:cNvSpPr txBox="1"/>
          <p:nvPr>
            <p:ph idx="1" type="body"/>
          </p:nvPr>
        </p:nvSpPr>
        <p:spPr>
          <a:xfrm>
            <a:off x="457200" y="1203480"/>
            <a:ext cx="401580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19" name="Shape 19"/>
          <p:cNvSpPr txBox="1"/>
          <p:nvPr>
            <p:ph idx="2" type="body"/>
          </p:nvPr>
        </p:nvSpPr>
        <p:spPr>
          <a:xfrm>
            <a:off x="4674240" y="1203480"/>
            <a:ext cx="401580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0" name="Shape 20"/>
        <p:cNvGrpSpPr/>
        <p:nvPr/>
      </p:nvGrpSpPr>
      <p:grpSpPr>
        <a:xfrm>
          <a:off x="0" y="0"/>
          <a:ext cx="0" cy="0"/>
          <a:chOff x="0" y="0"/>
          <a:chExt cx="0" cy="0"/>
        </a:xfrm>
      </p:grpSpPr>
      <p:sp>
        <p:nvSpPr>
          <p:cNvPr id="21" name="Shape 21"/>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entered Text">
    <p:spTree>
      <p:nvGrpSpPr>
        <p:cNvPr id="22" name="Shape 22"/>
        <p:cNvGrpSpPr/>
        <p:nvPr/>
      </p:nvGrpSpPr>
      <p:grpSpPr>
        <a:xfrm>
          <a:off x="0" y="0"/>
          <a:ext cx="0" cy="0"/>
          <a:chOff x="0" y="0"/>
          <a:chExt cx="0" cy="0"/>
        </a:xfrm>
      </p:grpSpPr>
      <p:sp>
        <p:nvSpPr>
          <p:cNvPr id="23" name="Shape 23"/>
          <p:cNvSpPr txBox="1"/>
          <p:nvPr>
            <p:ph idx="1" type="subTitle"/>
          </p:nvPr>
        </p:nvSpPr>
        <p:spPr>
          <a:xfrm>
            <a:off x="311760" y="744480"/>
            <a:ext cx="8520120" cy="95148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AndObj">
  <p:cSld name="Title, 2 Content and Content">
    <p:spTree>
      <p:nvGrpSpPr>
        <p:cNvPr id="24" name="Shape 24"/>
        <p:cNvGrpSpPr/>
        <p:nvPr/>
      </p:nvGrpSpPr>
      <p:grpSpPr>
        <a:xfrm>
          <a:off x="0" y="0"/>
          <a:ext cx="0" cy="0"/>
          <a:chOff x="0" y="0"/>
          <a:chExt cx="0" cy="0"/>
        </a:xfrm>
      </p:grpSpPr>
      <p:sp>
        <p:nvSpPr>
          <p:cNvPr id="25" name="Shape 25"/>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26" name="Shape 26"/>
          <p:cNvSpPr txBox="1"/>
          <p:nvPr>
            <p:ph idx="1" type="body"/>
          </p:nvPr>
        </p:nvSpPr>
        <p:spPr>
          <a:xfrm>
            <a:off x="457200" y="120348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27" name="Shape 27"/>
          <p:cNvSpPr txBox="1"/>
          <p:nvPr>
            <p:ph idx="2" type="body"/>
          </p:nvPr>
        </p:nvSpPr>
        <p:spPr>
          <a:xfrm>
            <a:off x="457200" y="276192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28" name="Shape 28"/>
          <p:cNvSpPr txBox="1"/>
          <p:nvPr>
            <p:ph idx="3" type="body"/>
          </p:nvPr>
        </p:nvSpPr>
        <p:spPr>
          <a:xfrm>
            <a:off x="4674240" y="1203480"/>
            <a:ext cx="401580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29" name="Shape 29"/>
        <p:cNvGrpSpPr/>
        <p:nvPr/>
      </p:nvGrpSpPr>
      <p:grpSpPr>
        <a:xfrm>
          <a:off x="0" y="0"/>
          <a:ext cx="0" cy="0"/>
          <a:chOff x="0" y="0"/>
          <a:chExt cx="0" cy="0"/>
        </a:xfrm>
      </p:grpSpPr>
      <p:sp>
        <p:nvSpPr>
          <p:cNvPr id="30" name="Shape 30"/>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31" name="Shape 31"/>
          <p:cNvSpPr txBox="1"/>
          <p:nvPr>
            <p:ph idx="1" type="body"/>
          </p:nvPr>
        </p:nvSpPr>
        <p:spPr>
          <a:xfrm>
            <a:off x="457200" y="1203480"/>
            <a:ext cx="401580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32" name="Shape 32"/>
          <p:cNvSpPr txBox="1"/>
          <p:nvPr>
            <p:ph idx="2" type="body"/>
          </p:nvPr>
        </p:nvSpPr>
        <p:spPr>
          <a:xfrm>
            <a:off x="4674240" y="120348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33" name="Shape 33"/>
          <p:cNvSpPr txBox="1"/>
          <p:nvPr>
            <p:ph idx="3" type="body"/>
          </p:nvPr>
        </p:nvSpPr>
        <p:spPr>
          <a:xfrm>
            <a:off x="4674240" y="276192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2 Content over Content">
    <p:spTree>
      <p:nvGrpSpPr>
        <p:cNvPr id="34" name="Shape 34"/>
        <p:cNvGrpSpPr/>
        <p:nvPr/>
      </p:nvGrpSpPr>
      <p:grpSpPr>
        <a:xfrm>
          <a:off x="0" y="0"/>
          <a:ext cx="0" cy="0"/>
          <a:chOff x="0" y="0"/>
          <a:chExt cx="0" cy="0"/>
        </a:xfrm>
      </p:grpSpPr>
      <p:sp>
        <p:nvSpPr>
          <p:cNvPr id="35" name="Shape 35"/>
          <p:cNvSpPr txBox="1"/>
          <p:nvPr>
            <p:ph type="title"/>
          </p:nvPr>
        </p:nvSpPr>
        <p:spPr>
          <a:xfrm>
            <a:off x="311760" y="744480"/>
            <a:ext cx="8520120" cy="205236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36" name="Shape 36"/>
          <p:cNvSpPr txBox="1"/>
          <p:nvPr>
            <p:ph idx="1" type="body"/>
          </p:nvPr>
        </p:nvSpPr>
        <p:spPr>
          <a:xfrm>
            <a:off x="457200" y="120348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37" name="Shape 37"/>
          <p:cNvSpPr txBox="1"/>
          <p:nvPr>
            <p:ph idx="2" type="body"/>
          </p:nvPr>
        </p:nvSpPr>
        <p:spPr>
          <a:xfrm>
            <a:off x="4674240" y="1203480"/>
            <a:ext cx="401580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38" name="Shape 38"/>
          <p:cNvSpPr txBox="1"/>
          <p:nvPr>
            <p:ph idx="3" type="body"/>
          </p:nvPr>
        </p:nvSpPr>
        <p:spPr>
          <a:xfrm>
            <a:off x="457200" y="2761920"/>
            <a:ext cx="8229240" cy="142272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60" y="444960"/>
            <a:ext cx="8520120" cy="5724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7" name="Shape 7"/>
          <p:cNvSpPr txBox="1"/>
          <p:nvPr>
            <p:ph idx="1" type="body"/>
          </p:nvPr>
        </p:nvSpPr>
        <p:spPr>
          <a:xfrm>
            <a:off x="311760" y="1152360"/>
            <a:ext cx="8520120" cy="341604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8" name="Shape 8"/>
          <p:cNvSpPr txBox="1"/>
          <p:nvPr>
            <p:ph idx="12" type="sldNum"/>
          </p:nvPr>
        </p:nvSpPr>
        <p:spPr>
          <a:xfrm>
            <a:off x="8472600" y="4663080"/>
            <a:ext cx="548280" cy="39312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buNone/>
            </a:pPr>
            <a:fld id="{00000000-1234-1234-1234-123412341234}" type="slidenum">
              <a:rPr b="0" i="0" lang="ru-RU" sz="14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 name="Shape 55"/>
        <p:cNvGrpSpPr/>
        <p:nvPr/>
      </p:nvGrpSpPr>
      <p:grpSpPr>
        <a:xfrm>
          <a:off x="0" y="0"/>
          <a:ext cx="0" cy="0"/>
          <a:chOff x="0" y="0"/>
          <a:chExt cx="0" cy="0"/>
        </a:xfrm>
      </p:grpSpPr>
      <p:sp>
        <p:nvSpPr>
          <p:cNvPr id="56" name="Shape 56"/>
          <p:cNvSpPr txBox="1"/>
          <p:nvPr>
            <p:ph type="title"/>
          </p:nvPr>
        </p:nvSpPr>
        <p:spPr>
          <a:xfrm>
            <a:off x="311760" y="744480"/>
            <a:ext cx="8520120" cy="2052360"/>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57" name="Shape 57"/>
          <p:cNvSpPr txBox="1"/>
          <p:nvPr>
            <p:ph idx="12" type="sldNum"/>
          </p:nvPr>
        </p:nvSpPr>
        <p:spPr>
          <a:xfrm>
            <a:off x="8472600" y="4663080"/>
            <a:ext cx="548280" cy="39312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buNone/>
            </a:pPr>
            <a:fld id="{00000000-1234-1234-1234-123412341234}" type="slidenum">
              <a:rPr b="0" lang="ru-RU" sz="1400" strike="noStrike">
                <a:solidFill>
                  <a:srgbClr val="000000"/>
                </a:solidFill>
                <a:latin typeface="Arial"/>
                <a:ea typeface="Arial"/>
                <a:cs typeface="Arial"/>
                <a:sym typeface="Arial"/>
              </a:rPr>
              <a:t>‹#›</a:t>
            </a:fld>
          </a:p>
        </p:txBody>
      </p:sp>
      <p:sp>
        <p:nvSpPr>
          <p:cNvPr id="58" name="Shape 58"/>
          <p:cNvSpPr txBox="1"/>
          <p:nvPr>
            <p:ph idx="1" type="body"/>
          </p:nvPr>
        </p:nvSpPr>
        <p:spPr>
          <a:xfrm>
            <a:off x="457200" y="1203480"/>
            <a:ext cx="8229240" cy="298296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mailto:e-mail@domain.com" TargetMode="External"/><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108" name="Shape 108"/>
        <p:cNvGrpSpPr/>
        <p:nvPr/>
      </p:nvGrpSpPr>
      <p:grpSpPr>
        <a:xfrm>
          <a:off x="0" y="0"/>
          <a:ext cx="0" cy="0"/>
          <a:chOff x="0" y="0"/>
          <a:chExt cx="0" cy="0"/>
        </a:xfrm>
      </p:grpSpPr>
      <p:sp>
        <p:nvSpPr>
          <p:cNvPr id="109" name="Shape 109"/>
          <p:cNvSpPr/>
          <p:nvPr/>
        </p:nvSpPr>
        <p:spPr>
          <a:xfrm>
            <a:off x="0" y="3976200"/>
            <a:ext cx="9143700" cy="1167000"/>
          </a:xfrm>
          <a:prstGeom prst="rect">
            <a:avLst/>
          </a:prstGeom>
          <a:solidFill>
            <a:schemeClr val="accent5"/>
          </a:solidFill>
          <a:ln>
            <a:noFill/>
          </a:ln>
        </p:spPr>
        <p:txBody>
          <a:bodyPr anchorCtr="0" anchor="ctr" bIns="91425" lIns="91425" rIns="91425" wrap="square" tIns="91425">
            <a:noAutofit/>
          </a:bodyPr>
          <a:lstStyle/>
          <a:p>
            <a:pPr indent="0" lvl="0" marL="0" rtl="0" algn="ctr">
              <a:spcBef>
                <a:spcPts val="0"/>
              </a:spcBef>
              <a:buClr>
                <a:schemeClr val="dk1"/>
              </a:buClr>
              <a:buFont typeface="Arial"/>
              <a:buNone/>
            </a:pPr>
            <a:r>
              <a:rPr b="1" lang="ru-RU" sz="3000">
                <a:solidFill>
                  <a:schemeClr val="lt1"/>
                </a:solidFill>
              </a:rPr>
              <a:t>Тема презентации</a:t>
            </a:r>
          </a:p>
          <a:p>
            <a:pPr indent="0" lvl="0" marL="0" rtl="0" algn="ctr">
              <a:spcBef>
                <a:spcPts val="0"/>
              </a:spcBef>
              <a:buNone/>
            </a:pPr>
            <a:r>
              <a:rPr b="1" lang="ru-RU" sz="3000">
                <a:solidFill>
                  <a:schemeClr val="lt1"/>
                </a:solidFill>
              </a:rPr>
              <a:t>в две строки</a:t>
            </a:r>
          </a:p>
        </p:txBody>
      </p:sp>
      <p:sp>
        <p:nvSpPr>
          <p:cNvPr id="110" name="Shape 110"/>
          <p:cNvSpPr/>
          <p:nvPr/>
        </p:nvSpPr>
        <p:spPr>
          <a:xfrm>
            <a:off x="6639951" y="444950"/>
            <a:ext cx="2503800" cy="572400"/>
          </a:xfrm>
          <a:prstGeom prst="rect">
            <a:avLst/>
          </a:prstGeom>
          <a:solidFill>
            <a:schemeClr val="accent5"/>
          </a:solidFill>
          <a:ln>
            <a:noFill/>
          </a:ln>
        </p:spPr>
        <p:txBody>
          <a:bodyPr anchorCtr="0" anchor="ctr" bIns="91425" lIns="91425" rIns="91425" wrap="square" tIns="91425">
            <a:noAutofit/>
          </a:bodyPr>
          <a:lstStyle/>
          <a:p>
            <a:pPr indent="0" lvl="0" marL="0" rtl="0" algn="r">
              <a:spcBef>
                <a:spcPts val="0"/>
              </a:spcBef>
              <a:buNone/>
            </a:pPr>
            <a:r>
              <a:rPr b="1" lang="ru-RU" sz="2400">
                <a:solidFill>
                  <a:schemeClr val="lt1"/>
                </a:solidFill>
              </a:rPr>
              <a:t>Иван Иванов</a:t>
            </a:r>
          </a:p>
        </p:txBody>
      </p:sp>
      <p:pic>
        <p:nvPicPr>
          <p:cNvPr id="111" name="Shape 111"/>
          <p:cNvPicPr preferRelativeResize="0"/>
          <p:nvPr/>
        </p:nvPicPr>
        <p:blipFill>
          <a:blip r:embed="rId4">
            <a:alphaModFix/>
          </a:blip>
          <a:stretch>
            <a:fillRect/>
          </a:stretch>
        </p:blipFill>
        <p:spPr>
          <a:xfrm>
            <a:off x="3635475" y="444950"/>
            <a:ext cx="1969703" cy="2524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Shape 116"/>
          <p:cNvPicPr preferRelativeResize="0"/>
          <p:nvPr/>
        </p:nvPicPr>
        <p:blipFill>
          <a:blip r:embed="rId3">
            <a:alphaModFix/>
          </a:blip>
          <a:stretch>
            <a:fillRect/>
          </a:stretch>
        </p:blipFill>
        <p:spPr>
          <a:xfrm>
            <a:off x="-175" y="-42000"/>
            <a:ext cx="9143998" cy="615500"/>
          </a:xfrm>
          <a:prstGeom prst="rect">
            <a:avLst/>
          </a:prstGeom>
          <a:noFill/>
          <a:ln>
            <a:noFill/>
          </a:ln>
        </p:spPr>
      </p:pic>
      <p:sp>
        <p:nvSpPr>
          <p:cNvPr id="117" name="Shape 117"/>
          <p:cNvSpPr txBox="1"/>
          <p:nvPr/>
        </p:nvSpPr>
        <p:spPr>
          <a:xfrm>
            <a:off x="432000" y="792000"/>
            <a:ext cx="8280000" cy="495720"/>
          </a:xfrm>
          <a:prstGeom prst="rect">
            <a:avLst/>
          </a:prstGeom>
          <a:noFill/>
          <a:ln>
            <a:noFill/>
          </a:ln>
        </p:spPr>
        <p:txBody>
          <a:bodyPr anchorCtr="0" anchor="t" bIns="45000" lIns="90000" rIns="90000" wrap="square" tIns="45000">
            <a:noAutofit/>
          </a:bodyPr>
          <a:lstStyle/>
          <a:p>
            <a:pPr indent="0" lvl="0" marL="0" marR="0" rtl="0" algn="ctr">
              <a:lnSpc>
                <a:spcPct val="100000"/>
              </a:lnSpc>
              <a:spcBef>
                <a:spcPts val="0"/>
              </a:spcBef>
              <a:buNone/>
            </a:pPr>
            <a:r>
              <a:rPr b="1" lang="ru-RU" sz="2800" strike="noStrike">
                <a:solidFill>
                  <a:schemeClr val="accent5"/>
                </a:solidFill>
                <a:latin typeface="Arial"/>
                <a:ea typeface="Arial"/>
                <a:cs typeface="Arial"/>
                <a:sym typeface="Arial"/>
              </a:rPr>
              <a:t>Заголовок/название слайда</a:t>
            </a:r>
          </a:p>
        </p:txBody>
      </p:sp>
      <p:sp>
        <p:nvSpPr>
          <p:cNvPr id="118" name="Shape 118"/>
          <p:cNvSpPr txBox="1"/>
          <p:nvPr/>
        </p:nvSpPr>
        <p:spPr>
          <a:xfrm>
            <a:off x="360000" y="1440000"/>
            <a:ext cx="8424000" cy="3148920"/>
          </a:xfrm>
          <a:prstGeom prst="rect">
            <a:avLst/>
          </a:prstGeom>
          <a:noFill/>
          <a:ln cap="flat" cmpd="sng" w="9525">
            <a:solidFill>
              <a:srgbClr val="434343">
                <a:alpha val="0"/>
              </a:srgbClr>
            </a:solidFill>
            <a:prstDash val="solid"/>
            <a:round/>
            <a:headEnd len="med" w="med" type="none"/>
            <a:tailEnd len="med" w="med" type="none"/>
          </a:ln>
        </p:spPr>
        <p:txBody>
          <a:bodyPr anchorCtr="0" anchor="t" bIns="45000" lIns="90000" rIns="90000" wrap="square" tIns="45000">
            <a:noAutofit/>
          </a:bodyPr>
          <a:lstStyle/>
          <a:p>
            <a:pPr indent="0" lvl="0" marL="0" marR="0" rtl="0" algn="l">
              <a:lnSpc>
                <a:spcPct val="100000"/>
              </a:lnSpc>
              <a:spcBef>
                <a:spcPts val="0"/>
              </a:spcBef>
              <a:buNone/>
            </a:pPr>
            <a:r>
              <a:rPr b="0" lang="ru-RU" sz="2400" strike="noStrike">
                <a:solidFill>
                  <a:srgbClr val="434343"/>
                </a:solidFill>
                <a:latin typeface="Arial"/>
                <a:ea typeface="Arial"/>
                <a:cs typeface="Arial"/>
                <a:sym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a:p>
            <a:pPr indent="-381000" lvl="0" marL="457200" marR="0" rtl="0" algn="l">
              <a:lnSpc>
                <a:spcPct val="100000"/>
              </a:lnSpc>
              <a:spcBef>
                <a:spcPts val="0"/>
              </a:spcBef>
              <a:buClr>
                <a:srgbClr val="CCCCCC"/>
              </a:buClr>
              <a:buSzPts val="2400"/>
              <a:buFont typeface="Noto Sans Symbols"/>
              <a:buChar char="●"/>
            </a:pPr>
            <a:r>
              <a:rPr b="0" lang="ru-RU" sz="2400" strike="noStrike">
                <a:solidFill>
                  <a:srgbClr val="434343"/>
                </a:solidFill>
                <a:latin typeface="Arial"/>
                <a:ea typeface="Arial"/>
                <a:cs typeface="Arial"/>
                <a:sym typeface="Arial"/>
              </a:rPr>
              <a:t>Пункт 1</a:t>
            </a:r>
          </a:p>
          <a:p>
            <a:pPr indent="-381000" lvl="0" marL="457200" marR="0" rtl="0" algn="l">
              <a:lnSpc>
                <a:spcPct val="100000"/>
              </a:lnSpc>
              <a:spcBef>
                <a:spcPts val="0"/>
              </a:spcBef>
              <a:buClr>
                <a:srgbClr val="CCCCCC"/>
              </a:buClr>
              <a:buSzPts val="2400"/>
              <a:buFont typeface="Noto Sans Symbols"/>
              <a:buChar char="●"/>
            </a:pPr>
            <a:r>
              <a:rPr b="0" lang="ru-RU" sz="2400" strike="noStrike">
                <a:solidFill>
                  <a:srgbClr val="434343"/>
                </a:solidFill>
                <a:latin typeface="Arial"/>
                <a:ea typeface="Arial"/>
                <a:cs typeface="Arial"/>
                <a:sym typeface="Arial"/>
              </a:rPr>
              <a:t>Пункт 2</a:t>
            </a:r>
          </a:p>
          <a:p>
            <a:pPr indent="0" lvl="0" marL="0" marR="0" rtl="0" algn="l">
              <a:lnSpc>
                <a:spcPct val="100000"/>
              </a:lnSpc>
              <a:spcBef>
                <a:spcPts val="0"/>
              </a:spcBef>
              <a:buNone/>
            </a:pPr>
            <a:r>
              <a:t/>
            </a:r>
            <a:endParaRPr b="0" sz="1400" strike="noStrike">
              <a:solidFill>
                <a:srgbClr val="000000"/>
              </a:solidFill>
              <a:latin typeface="Arial"/>
              <a:ea typeface="Arial"/>
              <a:cs typeface="Arial"/>
              <a:sym typeface="Arial"/>
            </a:endParaRPr>
          </a:p>
        </p:txBody>
      </p:sp>
      <p:pic>
        <p:nvPicPr>
          <p:cNvPr id="119" name="Shape 119"/>
          <p:cNvPicPr preferRelativeResize="0"/>
          <p:nvPr/>
        </p:nvPicPr>
        <p:blipFill>
          <a:blip r:embed="rId4">
            <a:alphaModFix/>
          </a:blip>
          <a:stretch>
            <a:fillRect/>
          </a:stretch>
        </p:blipFill>
        <p:spPr>
          <a:xfrm>
            <a:off x="126300" y="-16525"/>
            <a:ext cx="440426" cy="56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nvSpPr>
        <p:spPr>
          <a:xfrm>
            <a:off x="432000" y="792360"/>
            <a:ext cx="8280000" cy="495720"/>
          </a:xfrm>
          <a:prstGeom prst="rect">
            <a:avLst/>
          </a:prstGeom>
          <a:noFill/>
          <a:ln>
            <a:noFill/>
          </a:ln>
        </p:spPr>
        <p:txBody>
          <a:bodyPr anchorCtr="0" anchor="t" bIns="45000" lIns="90000" rIns="90000" wrap="square" tIns="45000">
            <a:noAutofit/>
          </a:bodyPr>
          <a:lstStyle/>
          <a:p>
            <a:pPr indent="0" lvl="0" marL="0" marR="0" rtl="0" algn="ctr">
              <a:lnSpc>
                <a:spcPct val="100000"/>
              </a:lnSpc>
              <a:spcBef>
                <a:spcPts val="0"/>
              </a:spcBef>
              <a:buNone/>
            </a:pPr>
            <a:r>
              <a:rPr b="1" lang="ru-RU" sz="2800" strike="noStrike">
                <a:solidFill>
                  <a:schemeClr val="accent5"/>
                </a:solidFill>
                <a:latin typeface="Arial"/>
                <a:ea typeface="Arial"/>
                <a:cs typeface="Arial"/>
                <a:sym typeface="Arial"/>
              </a:rPr>
              <a:t>Вы можете использовать форматировние</a:t>
            </a:r>
          </a:p>
        </p:txBody>
      </p:sp>
      <p:sp>
        <p:nvSpPr>
          <p:cNvPr id="125" name="Shape 125"/>
          <p:cNvSpPr txBox="1"/>
          <p:nvPr/>
        </p:nvSpPr>
        <p:spPr>
          <a:xfrm>
            <a:off x="360000" y="1440360"/>
            <a:ext cx="8424000" cy="3157920"/>
          </a:xfrm>
          <a:prstGeom prst="rect">
            <a:avLst/>
          </a:prstGeom>
          <a:noFill/>
          <a:ln cap="flat" cmpd="sng" w="9525">
            <a:solidFill>
              <a:srgbClr val="434343">
                <a:alpha val="0"/>
              </a:srgbClr>
            </a:solidFill>
            <a:prstDash val="solid"/>
            <a:round/>
            <a:headEnd len="med" w="med" type="none"/>
            <a:tailEnd len="med" w="med" type="none"/>
          </a:ln>
        </p:spPr>
        <p:txBody>
          <a:bodyPr anchorCtr="0" anchor="t" bIns="45000" lIns="90000" rIns="90000" wrap="square" tIns="45000">
            <a:noAutofit/>
          </a:bodyPr>
          <a:lstStyle/>
          <a:p>
            <a:pPr indent="0" lvl="0" marL="0" marR="0" rtl="0" algn="l">
              <a:lnSpc>
                <a:spcPct val="100000"/>
              </a:lnSpc>
              <a:spcBef>
                <a:spcPts val="0"/>
              </a:spcBef>
              <a:buNone/>
            </a:pPr>
            <a:r>
              <a:rPr b="0" lang="ru-RU" sz="2400" strike="noStrike">
                <a:solidFill>
                  <a:srgbClr val="434343"/>
                </a:solidFill>
                <a:latin typeface="Arial"/>
                <a:ea typeface="Arial"/>
                <a:cs typeface="Arial"/>
                <a:sym typeface="Arial"/>
              </a:rPr>
              <a:t>Lorem i</a:t>
            </a:r>
            <a:r>
              <a:rPr b="1" lang="ru-RU" sz="2400" strike="noStrike">
                <a:solidFill>
                  <a:srgbClr val="434343"/>
                </a:solidFill>
                <a:latin typeface="Arial"/>
                <a:ea typeface="Arial"/>
                <a:cs typeface="Arial"/>
                <a:sym typeface="Arial"/>
              </a:rPr>
              <a:t>psum dolor</a:t>
            </a:r>
            <a:r>
              <a:rPr b="0" lang="ru-RU" sz="2400" strike="noStrike">
                <a:solidFill>
                  <a:srgbClr val="434343"/>
                </a:solidFill>
                <a:latin typeface="Arial"/>
                <a:ea typeface="Arial"/>
                <a:cs typeface="Arial"/>
                <a:sym typeface="Arial"/>
              </a:rPr>
              <a:t> sit amet, </a:t>
            </a:r>
            <a:r>
              <a:rPr b="0" lang="ru-RU" sz="2400" u="sng" strike="noStrike">
                <a:solidFill>
                  <a:srgbClr val="434343"/>
                </a:solidFill>
                <a:latin typeface="Arial"/>
                <a:ea typeface="Arial"/>
                <a:cs typeface="Arial"/>
                <a:sym typeface="Arial"/>
              </a:rPr>
              <a:t>consectetur</a:t>
            </a:r>
            <a:r>
              <a:rPr b="0" lang="ru-RU" sz="2400" strike="noStrike">
                <a:solidFill>
                  <a:srgbClr val="434343"/>
                </a:solidFill>
                <a:latin typeface="Arial"/>
                <a:ea typeface="Arial"/>
                <a:cs typeface="Arial"/>
                <a:sym typeface="Arial"/>
              </a:rPr>
              <a:t> adipiscing elit, sed do eiusmod tempor incididunt ut labore et dolore magna aliqua. Ut enim ad minim veniam, quis nostrud exercitation ullamco laboris nisi ut </a:t>
            </a:r>
            <a:r>
              <a:rPr b="0" i="1" lang="ru-RU" sz="2400" strike="noStrike">
                <a:solidFill>
                  <a:srgbClr val="434343"/>
                </a:solidFill>
                <a:latin typeface="Arial"/>
                <a:ea typeface="Arial"/>
                <a:cs typeface="Arial"/>
                <a:sym typeface="Arial"/>
              </a:rPr>
              <a:t>aliquip ex ea commodo</a:t>
            </a:r>
            <a:r>
              <a:rPr b="0" lang="ru-RU" sz="2400" strike="noStrike">
                <a:solidFill>
                  <a:srgbClr val="434343"/>
                </a:solidFill>
                <a:latin typeface="Arial"/>
                <a:ea typeface="Arial"/>
                <a:cs typeface="Arial"/>
                <a:sym typeface="Arial"/>
              </a:rPr>
              <a:t> consequat. Duis </a:t>
            </a:r>
            <a:r>
              <a:rPr b="0" lang="ru-RU" sz="2400" strike="noStrike">
                <a:solidFill>
                  <a:schemeClr val="accent5"/>
                </a:solidFill>
                <a:latin typeface="Arial"/>
                <a:ea typeface="Arial"/>
                <a:cs typeface="Arial"/>
                <a:sym typeface="Arial"/>
              </a:rPr>
              <a:t>aute irure dolor</a:t>
            </a:r>
            <a:r>
              <a:rPr b="0" lang="ru-RU" sz="2400" strike="noStrike">
                <a:solidFill>
                  <a:srgbClr val="434343"/>
                </a:solidFill>
                <a:latin typeface="Arial"/>
                <a:ea typeface="Arial"/>
                <a:cs typeface="Arial"/>
                <a:sym typeface="Arial"/>
              </a:rPr>
              <a:t> in reprehenderit in voluptate velit esse cillum dolore eu fugiat nulla pariatur. </a:t>
            </a:r>
          </a:p>
          <a:p>
            <a:pPr indent="-381000" lvl="0" marL="457200" marR="0" rtl="0" algn="l">
              <a:lnSpc>
                <a:spcPct val="100000"/>
              </a:lnSpc>
              <a:spcBef>
                <a:spcPts val="0"/>
              </a:spcBef>
              <a:buClr>
                <a:srgbClr val="CCCCCC"/>
              </a:buClr>
              <a:buSzPts val="2400"/>
              <a:buFont typeface="Noto Sans Symbols"/>
              <a:buChar char="●"/>
            </a:pPr>
            <a:r>
              <a:rPr b="0" lang="ru-RU" sz="2400" strike="noStrike">
                <a:solidFill>
                  <a:srgbClr val="434343"/>
                </a:solidFill>
                <a:latin typeface="Arial"/>
                <a:ea typeface="Arial"/>
                <a:cs typeface="Arial"/>
                <a:sym typeface="Arial"/>
              </a:rPr>
              <a:t>Пункт 1</a:t>
            </a:r>
          </a:p>
          <a:p>
            <a:pPr indent="-381000" lvl="0" marL="457200" marR="0" rtl="0" algn="l">
              <a:lnSpc>
                <a:spcPct val="100000"/>
              </a:lnSpc>
              <a:spcBef>
                <a:spcPts val="0"/>
              </a:spcBef>
              <a:buClr>
                <a:srgbClr val="CCCCCC"/>
              </a:buClr>
              <a:buSzPts val="2400"/>
              <a:buFont typeface="Noto Sans Symbols"/>
              <a:buChar char="●"/>
            </a:pPr>
            <a:r>
              <a:rPr b="0" lang="ru-RU" sz="2400" strike="noStrike">
                <a:solidFill>
                  <a:srgbClr val="434343"/>
                </a:solidFill>
                <a:latin typeface="Arial"/>
                <a:ea typeface="Arial"/>
                <a:cs typeface="Arial"/>
                <a:sym typeface="Arial"/>
              </a:rPr>
              <a:t>Пункт 2</a:t>
            </a:r>
          </a:p>
          <a:p>
            <a:pPr indent="0" lvl="0" marL="0" marR="0" rtl="0" algn="l">
              <a:lnSpc>
                <a:spcPct val="100000"/>
              </a:lnSpc>
              <a:spcBef>
                <a:spcPts val="0"/>
              </a:spcBef>
              <a:buNone/>
            </a:pPr>
            <a:r>
              <a:t/>
            </a:r>
            <a:endParaRPr b="0" sz="1400" strike="noStrike">
              <a:solidFill>
                <a:srgbClr val="000000"/>
              </a:solidFill>
              <a:latin typeface="Arial"/>
              <a:ea typeface="Arial"/>
              <a:cs typeface="Arial"/>
              <a:sym typeface="Arial"/>
            </a:endParaRPr>
          </a:p>
        </p:txBody>
      </p:sp>
      <p:pic>
        <p:nvPicPr>
          <p:cNvPr id="126" name="Shape 126"/>
          <p:cNvPicPr preferRelativeResize="0"/>
          <p:nvPr/>
        </p:nvPicPr>
        <p:blipFill>
          <a:blip r:embed="rId3">
            <a:alphaModFix/>
          </a:blip>
          <a:stretch>
            <a:fillRect/>
          </a:stretch>
        </p:blipFill>
        <p:spPr>
          <a:xfrm>
            <a:off x="-175" y="-42000"/>
            <a:ext cx="9143998" cy="615500"/>
          </a:xfrm>
          <a:prstGeom prst="rect">
            <a:avLst/>
          </a:prstGeom>
          <a:noFill/>
          <a:ln>
            <a:noFill/>
          </a:ln>
        </p:spPr>
      </p:pic>
      <p:pic>
        <p:nvPicPr>
          <p:cNvPr id="127" name="Shape 127"/>
          <p:cNvPicPr preferRelativeResize="0"/>
          <p:nvPr/>
        </p:nvPicPr>
        <p:blipFill>
          <a:blip r:embed="rId4">
            <a:alphaModFix/>
          </a:blip>
          <a:stretch>
            <a:fillRect/>
          </a:stretch>
        </p:blipFill>
        <p:spPr>
          <a:xfrm>
            <a:off x="126300" y="-16525"/>
            <a:ext cx="440426" cy="56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nvSpPr>
        <p:spPr>
          <a:xfrm>
            <a:off x="432000" y="792360"/>
            <a:ext cx="8280000" cy="495720"/>
          </a:xfrm>
          <a:prstGeom prst="rect">
            <a:avLst/>
          </a:prstGeom>
          <a:noFill/>
          <a:ln>
            <a:noFill/>
          </a:ln>
        </p:spPr>
        <p:txBody>
          <a:bodyPr anchorCtr="0" anchor="t" bIns="45000" lIns="90000" rIns="90000" wrap="square" tIns="45000">
            <a:noAutofit/>
          </a:bodyPr>
          <a:lstStyle/>
          <a:p>
            <a:pPr indent="0" lvl="0" marL="0" marR="0" rtl="0" algn="ctr">
              <a:lnSpc>
                <a:spcPct val="100000"/>
              </a:lnSpc>
              <a:spcBef>
                <a:spcPts val="0"/>
              </a:spcBef>
              <a:buNone/>
            </a:pPr>
            <a:r>
              <a:rPr b="1" lang="ru-RU" sz="2800" strike="noStrike">
                <a:solidFill>
                  <a:schemeClr val="accent5"/>
                </a:solidFill>
                <a:latin typeface="Arial"/>
                <a:ea typeface="Arial"/>
                <a:cs typeface="Arial"/>
                <a:sym typeface="Arial"/>
              </a:rPr>
              <a:t>Используйте наглядные изображения</a:t>
            </a:r>
          </a:p>
        </p:txBody>
      </p:sp>
      <p:pic>
        <p:nvPicPr>
          <p:cNvPr id="133" name="Shape 133"/>
          <p:cNvPicPr preferRelativeResize="0"/>
          <p:nvPr/>
        </p:nvPicPr>
        <p:blipFill>
          <a:blip r:embed="rId3">
            <a:alphaModFix/>
          </a:blip>
          <a:stretch>
            <a:fillRect/>
          </a:stretch>
        </p:blipFill>
        <p:spPr>
          <a:xfrm>
            <a:off x="-175" y="-42000"/>
            <a:ext cx="9143998" cy="615500"/>
          </a:xfrm>
          <a:prstGeom prst="rect">
            <a:avLst/>
          </a:prstGeom>
          <a:noFill/>
          <a:ln>
            <a:noFill/>
          </a:ln>
        </p:spPr>
      </p:pic>
      <p:pic>
        <p:nvPicPr>
          <p:cNvPr id="134" name="Shape 134"/>
          <p:cNvPicPr preferRelativeResize="0"/>
          <p:nvPr/>
        </p:nvPicPr>
        <p:blipFill>
          <a:blip r:embed="rId4">
            <a:alphaModFix/>
          </a:blip>
          <a:stretch>
            <a:fillRect/>
          </a:stretch>
        </p:blipFill>
        <p:spPr>
          <a:xfrm>
            <a:off x="126300" y="-16525"/>
            <a:ext cx="440426" cy="564550"/>
          </a:xfrm>
          <a:prstGeom prst="rect">
            <a:avLst/>
          </a:prstGeom>
          <a:noFill/>
          <a:ln>
            <a:noFill/>
          </a:ln>
        </p:spPr>
      </p:pic>
      <p:pic>
        <p:nvPicPr>
          <p:cNvPr descr="Image result for drupal 8 logo" id="135" name="Shape 135"/>
          <p:cNvPicPr preferRelativeResize="0"/>
          <p:nvPr/>
        </p:nvPicPr>
        <p:blipFill>
          <a:blip r:embed="rId5">
            <a:alphaModFix/>
          </a:blip>
          <a:stretch>
            <a:fillRect/>
          </a:stretch>
        </p:blipFill>
        <p:spPr>
          <a:xfrm>
            <a:off x="2923963" y="1506925"/>
            <a:ext cx="3296075" cy="329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p:nvPr/>
        </p:nvSpPr>
        <p:spPr>
          <a:xfrm>
            <a:off x="352440" y="1746360"/>
            <a:ext cx="2939040" cy="128952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None/>
            </a:pPr>
            <a:r>
              <a:rPr b="1" lang="ru-RU" sz="2400" strike="noStrike">
                <a:solidFill>
                  <a:srgbClr val="434343"/>
                </a:solidFill>
                <a:latin typeface="Arial"/>
                <a:ea typeface="Arial"/>
                <a:cs typeface="Arial"/>
                <a:sym typeface="Arial"/>
              </a:rPr>
              <a:t>Иван Иванов</a:t>
            </a:r>
          </a:p>
          <a:p>
            <a:pPr indent="0" lvl="0" marL="0" marR="0" rtl="0" algn="l">
              <a:lnSpc>
                <a:spcPct val="115000"/>
              </a:lnSpc>
              <a:spcBef>
                <a:spcPts val="0"/>
              </a:spcBef>
              <a:buNone/>
            </a:pPr>
            <a:r>
              <a:rPr b="0" lang="ru-RU" sz="1400" strike="noStrike">
                <a:solidFill>
                  <a:srgbClr val="434343"/>
                </a:solidFill>
                <a:latin typeface="Arial"/>
                <a:ea typeface="Arial"/>
                <a:cs typeface="Arial"/>
                <a:sym typeface="Arial"/>
              </a:rPr>
              <a:t>Drupal developer</a:t>
            </a:r>
          </a:p>
          <a:p>
            <a:pPr indent="0" lvl="0" marL="0" marR="0" rtl="0" algn="l">
              <a:lnSpc>
                <a:spcPct val="100000"/>
              </a:lnSpc>
              <a:spcBef>
                <a:spcPts val="0"/>
              </a:spcBef>
              <a:buNone/>
            </a:pPr>
            <a:r>
              <a:t/>
            </a:r>
            <a:endParaRPr b="0" sz="1400" strike="noStrike">
              <a:solidFill>
                <a:srgbClr val="000000"/>
              </a:solidFill>
              <a:latin typeface="Arial"/>
              <a:ea typeface="Arial"/>
              <a:cs typeface="Arial"/>
              <a:sym typeface="Arial"/>
            </a:endParaRPr>
          </a:p>
        </p:txBody>
      </p:sp>
      <p:sp>
        <p:nvSpPr>
          <p:cNvPr id="141" name="Shape 141"/>
          <p:cNvSpPr/>
          <p:nvPr/>
        </p:nvSpPr>
        <p:spPr>
          <a:xfrm>
            <a:off x="3281400" y="1905840"/>
            <a:ext cx="2730960" cy="112032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None/>
            </a:pPr>
            <a:r>
              <a:rPr b="0" lang="ru-RU" sz="1400" u="sng" strike="noStrike">
                <a:solidFill>
                  <a:schemeClr val="hlink"/>
                </a:solidFill>
                <a:latin typeface="Arial"/>
                <a:ea typeface="Arial"/>
                <a:cs typeface="Arial"/>
                <a:sym typeface="Arial"/>
                <a:hlinkClick r:id="rId3"/>
              </a:rPr>
              <a:t>e-mail@domain.com</a:t>
            </a:r>
          </a:p>
          <a:p>
            <a:pPr indent="0" lvl="0" marL="0" marR="0" rtl="0" algn="l">
              <a:lnSpc>
                <a:spcPct val="115000"/>
              </a:lnSpc>
              <a:spcBef>
                <a:spcPts val="0"/>
              </a:spcBef>
              <a:buNone/>
            </a:pPr>
            <a:r>
              <a:rPr b="0" lang="ru-RU" sz="1400" strike="noStrike">
                <a:solidFill>
                  <a:srgbClr val="434343"/>
                </a:solidFill>
                <a:latin typeface="Arial"/>
                <a:ea typeface="Arial"/>
                <a:cs typeface="Arial"/>
                <a:sym typeface="Arial"/>
              </a:rPr>
              <a:t>+7 111 111-11-11</a:t>
            </a:r>
          </a:p>
        </p:txBody>
      </p:sp>
      <p:sp>
        <p:nvSpPr>
          <p:cNvPr id="142" name="Shape 142"/>
          <p:cNvSpPr/>
          <p:nvPr/>
        </p:nvSpPr>
        <p:spPr>
          <a:xfrm>
            <a:off x="3101160" y="3791160"/>
            <a:ext cx="1895100" cy="34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buNone/>
            </a:pPr>
            <a:r>
              <a:rPr i="1" lang="ru-RU">
                <a:solidFill>
                  <a:srgbClr val="666666"/>
                </a:solidFill>
              </a:rPr>
              <a:t>Организаторы:</a:t>
            </a:r>
          </a:p>
        </p:txBody>
      </p:sp>
      <p:sp>
        <p:nvSpPr>
          <p:cNvPr id="143" name="Shape 143"/>
          <p:cNvSpPr/>
          <p:nvPr/>
        </p:nvSpPr>
        <p:spPr>
          <a:xfrm>
            <a:off x="352440" y="3791160"/>
            <a:ext cx="1690200" cy="340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buNone/>
            </a:pPr>
            <a:r>
              <a:rPr b="0" i="1" lang="ru-RU" sz="1400" strike="noStrike">
                <a:solidFill>
                  <a:srgbClr val="666666"/>
                </a:solidFill>
                <a:latin typeface="Arial"/>
                <a:ea typeface="Arial"/>
                <a:cs typeface="Arial"/>
                <a:sym typeface="Arial"/>
              </a:rPr>
              <a:t>При поддержке:</a:t>
            </a:r>
          </a:p>
        </p:txBody>
      </p:sp>
      <p:sp>
        <p:nvSpPr>
          <p:cNvPr id="144" name="Shape 144"/>
          <p:cNvSpPr txBox="1"/>
          <p:nvPr/>
        </p:nvSpPr>
        <p:spPr>
          <a:xfrm>
            <a:off x="432000" y="792720"/>
            <a:ext cx="8280000" cy="495720"/>
          </a:xfrm>
          <a:prstGeom prst="rect">
            <a:avLst/>
          </a:prstGeom>
          <a:noFill/>
          <a:ln>
            <a:noFill/>
          </a:ln>
        </p:spPr>
        <p:txBody>
          <a:bodyPr anchorCtr="0" anchor="t" bIns="45000" lIns="90000" rIns="90000" wrap="square" tIns="45000">
            <a:noAutofit/>
          </a:bodyPr>
          <a:lstStyle/>
          <a:p>
            <a:pPr indent="0" lvl="0" marL="0" marR="0" rtl="0" algn="ctr">
              <a:lnSpc>
                <a:spcPct val="100000"/>
              </a:lnSpc>
              <a:spcBef>
                <a:spcPts val="0"/>
              </a:spcBef>
              <a:buNone/>
            </a:pPr>
            <a:r>
              <a:rPr b="1" lang="ru-RU" sz="2800" strike="noStrike">
                <a:solidFill>
                  <a:schemeClr val="accent5"/>
                </a:solidFill>
                <a:latin typeface="Arial"/>
                <a:ea typeface="Arial"/>
                <a:cs typeface="Arial"/>
                <a:sym typeface="Arial"/>
              </a:rPr>
              <a:t>Благодарю за внимание!</a:t>
            </a:r>
          </a:p>
        </p:txBody>
      </p:sp>
      <p:pic>
        <p:nvPicPr>
          <p:cNvPr id="145" name="Shape 145"/>
          <p:cNvPicPr preferRelativeResize="0"/>
          <p:nvPr/>
        </p:nvPicPr>
        <p:blipFill>
          <a:blip r:embed="rId4">
            <a:alphaModFix/>
          </a:blip>
          <a:stretch>
            <a:fillRect/>
          </a:stretch>
        </p:blipFill>
        <p:spPr>
          <a:xfrm>
            <a:off x="-175" y="-42000"/>
            <a:ext cx="9143998" cy="615500"/>
          </a:xfrm>
          <a:prstGeom prst="rect">
            <a:avLst/>
          </a:prstGeom>
          <a:noFill/>
          <a:ln>
            <a:noFill/>
          </a:ln>
        </p:spPr>
      </p:pic>
      <p:pic>
        <p:nvPicPr>
          <p:cNvPr id="146" name="Shape 146"/>
          <p:cNvPicPr preferRelativeResize="0"/>
          <p:nvPr/>
        </p:nvPicPr>
        <p:blipFill>
          <a:blip r:embed="rId5">
            <a:alphaModFix/>
          </a:blip>
          <a:stretch>
            <a:fillRect/>
          </a:stretch>
        </p:blipFill>
        <p:spPr>
          <a:xfrm>
            <a:off x="126300" y="-16525"/>
            <a:ext cx="440426" cy="564550"/>
          </a:xfrm>
          <a:prstGeom prst="rect">
            <a:avLst/>
          </a:prstGeom>
          <a:noFill/>
          <a:ln>
            <a:noFill/>
          </a:ln>
        </p:spPr>
      </p:pic>
      <p:pic>
        <p:nvPicPr>
          <p:cNvPr id="147" name="Shape 147"/>
          <p:cNvPicPr preferRelativeResize="0"/>
          <p:nvPr/>
        </p:nvPicPr>
        <p:blipFill rotWithShape="1">
          <a:blip r:embed="rId6">
            <a:alphaModFix/>
          </a:blip>
          <a:srcRect b="25388" l="14775" r="11494" t="24800"/>
          <a:stretch/>
        </p:blipFill>
        <p:spPr>
          <a:xfrm>
            <a:off x="496251" y="4131350"/>
            <a:ext cx="1364274" cy="920301"/>
          </a:xfrm>
          <a:prstGeom prst="rect">
            <a:avLst/>
          </a:prstGeom>
          <a:noFill/>
          <a:ln>
            <a:noFill/>
          </a:ln>
        </p:spPr>
      </p:pic>
      <p:pic>
        <p:nvPicPr>
          <p:cNvPr id="148" name="Shape 148"/>
          <p:cNvPicPr preferRelativeResize="0"/>
          <p:nvPr/>
        </p:nvPicPr>
        <p:blipFill>
          <a:blip r:embed="rId7">
            <a:alphaModFix/>
          </a:blip>
          <a:stretch>
            <a:fillRect/>
          </a:stretch>
        </p:blipFill>
        <p:spPr>
          <a:xfrm>
            <a:off x="6309275" y="4218926"/>
            <a:ext cx="2338600" cy="685225"/>
          </a:xfrm>
          <a:prstGeom prst="rect">
            <a:avLst/>
          </a:prstGeom>
          <a:noFill/>
          <a:ln>
            <a:noFill/>
          </a:ln>
        </p:spPr>
      </p:pic>
      <p:pic>
        <p:nvPicPr>
          <p:cNvPr id="149" name="Shape 149"/>
          <p:cNvPicPr preferRelativeResize="0"/>
          <p:nvPr/>
        </p:nvPicPr>
        <p:blipFill>
          <a:blip r:embed="rId8">
            <a:alphaModFix/>
          </a:blip>
          <a:stretch>
            <a:fillRect/>
          </a:stretch>
        </p:blipFill>
        <p:spPr>
          <a:xfrm>
            <a:off x="3206524" y="4166462"/>
            <a:ext cx="2730951" cy="7901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