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7.png" ContentType="image/png"/>
  <Override PartName="/ppt/media/image11.png" ContentType="image/png"/>
  <Override PartName="/ppt/media/image5.jpeg" ContentType="image/jpeg"/>
  <Override PartName="/ppt/media/image6.png" ContentType="image/png"/>
  <Override PartName="/ppt/media/image8.png" ContentType="image/png"/>
  <Override PartName="/ppt/media/image10.jpeg" ContentType="image/jpeg"/>
  <Override PartName="/ppt/media/image12.png" ContentType="image/png"/>
  <Override PartName="/ppt/media/image13.png" ContentType="image/png"/>
  <Override PartName="/ppt/media/image14.png" ContentType="image/png"/>
  <Override PartName="/ppt/media/image15.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702160" y="1203480"/>
            <a:ext cx="3738600" cy="2982960"/>
          </a:xfrm>
          <a:prstGeom prst="rect">
            <a:avLst/>
          </a:prstGeom>
          <a:ln>
            <a:noFill/>
          </a:ln>
        </p:spPr>
      </p:pic>
      <p:pic>
        <p:nvPicPr>
          <p:cNvPr id="36"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744480"/>
            <a:ext cx="8520120" cy="951480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276192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3480"/>
            <a:ext cx="4015800" cy="298296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276192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8229240" cy="298296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203480"/>
            <a:ext cx="8229240" cy="298296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702160" y="1203480"/>
            <a:ext cx="3738600" cy="2982960"/>
          </a:xfrm>
          <a:prstGeom prst="rect">
            <a:avLst/>
          </a:prstGeom>
          <a:ln>
            <a:noFill/>
          </a:ln>
        </p:spPr>
      </p:pic>
      <p:pic>
        <p:nvPicPr>
          <p:cNvPr id="73" name="" descr=""/>
          <p:cNvPicPr/>
          <p:nvPr/>
        </p:nvPicPr>
        <p:blipFill>
          <a:blip r:embed="rId3"/>
          <a:stretch/>
        </p:blipFill>
        <p:spPr>
          <a:xfrm>
            <a:off x="2702160" y="1203480"/>
            <a:ext cx="373860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p:spPr>
        <p:txBody>
          <a:bodyPr lIns="0" rIns="0" tIns="0" bIns="0" anchor="ctr"/>
          <a:p>
            <a:endParaRPr b="0" lang="ru-RU"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p>
            <a:endParaRPr b="0" lang="ru-RU"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20120" cy="572400"/>
          </a:xfrm>
          <a:prstGeom prst="rect">
            <a:avLst/>
          </a:prstGeom>
        </p:spPr>
        <p:txBody>
          <a:bodyPr tIns="91440" bIns="91440"/>
          <a:p>
            <a:endParaRPr b="0" lang="ru-RU" sz="1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311760" y="1152360"/>
            <a:ext cx="8520120" cy="3416040"/>
          </a:xfrm>
          <a:prstGeom prst="rect">
            <a:avLst/>
          </a:prstGeom>
        </p:spPr>
        <p:txBody>
          <a:bodyPr tIns="91440" bIns="91440"/>
          <a:p>
            <a:pPr marL="432000" indent="-324000">
              <a:buClr>
                <a:srgbClr val="000000"/>
              </a:buClr>
              <a:buSzPct val="45000"/>
              <a:buFont typeface="Wingdings" charset="2"/>
              <a:buChar char=""/>
            </a:pPr>
            <a:r>
              <a:rPr b="0" lang="ru-RU" sz="1800" spc="-1" strike="noStrike">
                <a:solidFill>
                  <a:srgbClr val="000000"/>
                </a:solidFill>
                <a:uFill>
                  <a:solidFill>
                    <a:srgbClr val="ffffff"/>
                  </a:solidFill>
                </a:uFill>
                <a:latin typeface="Arial"/>
              </a:rPr>
              <a:t>Для правки структуры щёлкните мышью</a:t>
            </a:r>
            <a:endParaRPr b="0" lang="ru-RU"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1800" spc="-1" strike="noStrike">
                <a:solidFill>
                  <a:srgbClr val="000000"/>
                </a:solidFill>
                <a:uFill>
                  <a:solidFill>
                    <a:srgbClr val="ffffff"/>
                  </a:solidFill>
                </a:uFill>
                <a:latin typeface="Arial"/>
              </a:rPr>
              <a:t>Второй уровень структуры</a:t>
            </a:r>
            <a:endParaRPr b="0" lang="ru-RU"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Третий уровень структуры</a:t>
            </a:r>
            <a:endParaRPr b="0" lang="ru-RU"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1800" spc="-1" strike="noStrike">
                <a:solidFill>
                  <a:srgbClr val="000000"/>
                </a:solidFill>
                <a:uFill>
                  <a:solidFill>
                    <a:srgbClr val="ffffff"/>
                  </a:solidFill>
                </a:uFill>
                <a:latin typeface="Arial"/>
              </a:rPr>
              <a:t>Четвёртый уровень структуры</a:t>
            </a:r>
            <a:endParaRPr b="0" lang="ru-RU"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Пятый уровень структуры</a:t>
            </a:r>
            <a:endParaRPr b="0" lang="ru-RU"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Шестой уровень структуры</a:t>
            </a:r>
            <a:endParaRPr b="0" lang="ru-RU"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Седьмой уровень структуры</a:t>
            </a:r>
            <a:endParaRPr b="0" lang="ru-RU" sz="1800" spc="-1" strike="noStrike">
              <a:solidFill>
                <a:srgbClr val="000000"/>
              </a:solidFill>
              <a:uFill>
                <a:solidFill>
                  <a:srgbClr val="ffffff"/>
                </a:solidFill>
              </a:uFill>
              <a:latin typeface="Arial"/>
            </a:endParaRPr>
          </a:p>
        </p:txBody>
      </p:sp>
      <p:sp>
        <p:nvSpPr>
          <p:cNvPr id="2"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CEC7FB8A-CD79-48A0-9688-C92D713AD12B}" type="slidenum">
              <a:rPr b="0" lang="ru-RU" sz="1400" spc="-1" strike="noStrike">
                <a:solidFill>
                  <a:srgbClr val="000000"/>
                </a:solidFill>
                <a:uFill>
                  <a:solidFill>
                    <a:srgbClr val="ffffff"/>
                  </a:solidFill>
                </a:uFill>
                <a:latin typeface="Arial"/>
                <a:ea typeface="Arial"/>
              </a:rPr>
              <a:t>&lt;номер&gt;</a:t>
            </a:fld>
            <a:endParaRPr b="0" lang="ru-R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744480"/>
            <a:ext cx="8520120" cy="2052360"/>
          </a:xfrm>
          <a:prstGeom prst="rect">
            <a:avLst/>
          </a:prstGeom>
        </p:spPr>
        <p:txBody>
          <a:bodyPr tIns="91440" bIns="91440" anchor="b"/>
          <a:p>
            <a:endParaRPr b="0" lang="ru-RU" sz="1400" spc="-1" strike="noStrike">
              <a:solidFill>
                <a:srgbClr val="000000"/>
              </a:solidFill>
              <a:uFill>
                <a:solidFill>
                  <a:srgbClr val="ffffff"/>
                </a:solidFill>
              </a:uFill>
              <a:latin typeface="Arial"/>
            </a:endParaRPr>
          </a:p>
        </p:txBody>
      </p:sp>
      <p:sp>
        <p:nvSpPr>
          <p:cNvPr id="38"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2AEBD502-F897-489C-B342-65301979CE7B}" type="slidenum">
              <a:rPr b="0" lang="ru-RU" sz="1400" spc="-1" strike="noStrike">
                <a:solidFill>
                  <a:srgbClr val="000000"/>
                </a:solidFill>
                <a:uFill>
                  <a:solidFill>
                    <a:srgbClr val="ffffff"/>
                  </a:solidFill>
                </a:uFill>
                <a:latin typeface="Arial"/>
                <a:ea typeface="Arial"/>
              </a:rPr>
              <a:t>&lt;номер&gt;</a:t>
            </a:fld>
            <a:endParaRPr b="0" lang="ru-RU" sz="1400" spc="-1" strike="noStrike">
              <a:solidFill>
                <a:srgbClr val="000000"/>
              </a:solidFill>
              <a:uFill>
                <a:solidFill>
                  <a:srgbClr val="ffffff"/>
                </a:solidFill>
              </a:uFill>
              <a:latin typeface="Times New Roman"/>
            </a:endParaRPr>
          </a:p>
        </p:txBody>
      </p:sp>
      <p:sp>
        <p:nvSpPr>
          <p:cNvPr id="39"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ru-RU" sz="1400" spc="-1" strike="noStrike">
                <a:solidFill>
                  <a:srgbClr val="000000"/>
                </a:solidFill>
                <a:uFill>
                  <a:solidFill>
                    <a:srgbClr val="ffffff"/>
                  </a:solidFill>
                </a:uFill>
                <a:latin typeface="Arial"/>
              </a:rPr>
              <a:t>Для правки структуры щёлкните мышью</a:t>
            </a:r>
            <a:endParaRPr b="0" lang="ru-RU"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1400" spc="-1" strike="noStrike">
                <a:solidFill>
                  <a:srgbClr val="000000"/>
                </a:solidFill>
                <a:uFill>
                  <a:solidFill>
                    <a:srgbClr val="ffffff"/>
                  </a:solidFill>
                </a:uFill>
                <a:latin typeface="Arial"/>
              </a:rPr>
              <a:t>Второй уровень структуры</a:t>
            </a:r>
            <a:endParaRPr b="0" lang="ru-RU"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1400" spc="-1" strike="noStrike">
                <a:solidFill>
                  <a:srgbClr val="000000"/>
                </a:solidFill>
                <a:uFill>
                  <a:solidFill>
                    <a:srgbClr val="ffffff"/>
                  </a:solidFill>
                </a:uFill>
                <a:latin typeface="Arial"/>
              </a:rPr>
              <a:t>Третий уровень структуры</a:t>
            </a:r>
            <a:endParaRPr b="0" lang="ru-RU"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1400" spc="-1" strike="noStrike">
                <a:solidFill>
                  <a:srgbClr val="000000"/>
                </a:solidFill>
                <a:uFill>
                  <a:solidFill>
                    <a:srgbClr val="ffffff"/>
                  </a:solidFill>
                </a:uFill>
                <a:latin typeface="Arial"/>
              </a:rPr>
              <a:t>Четвёртый уровень структуры</a:t>
            </a:r>
            <a:endParaRPr b="0" lang="ru-RU"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Пятый уровень структуры</a:t>
            </a:r>
            <a:endParaRPr b="0" lang="ru-R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Шестой уровень структуры</a:t>
            </a:r>
            <a:endParaRPr b="0" lang="ru-R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Седьмой уровень структуры</a:t>
            </a:r>
            <a:endParaRPr b="0" lang="ru-R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4.xml"/>
</Relationships>
</file>

<file path=ppt/slides/_rels/slide5.xml.rels><?xml version="1.0" encoding="UTF-8"?>
<Relationships xmlns="http://schemas.openxmlformats.org/package/2006/relationships"><Relationship Id="rId1" Type="http://schemas.openxmlformats.org/officeDocument/2006/relationships/hyperlink" Target="mailto:e-mail@domain.com" TargetMode="Externa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74" name="TextShape 1"/>
          <p:cNvSpPr txBox="1"/>
          <p:nvPr/>
        </p:nvSpPr>
        <p:spPr>
          <a:xfrm>
            <a:off x="311760" y="444960"/>
            <a:ext cx="8520120" cy="572400"/>
          </a:xfrm>
          <a:prstGeom prst="rect">
            <a:avLst/>
          </a:prstGeom>
          <a:noFill/>
          <a:ln>
            <a:noFill/>
          </a:ln>
        </p:spPr>
        <p:txBody>
          <a:bodyPr tIns="91440" bIns="91440"/>
          <a:p>
            <a:endParaRPr b="0" lang="ru-RU" sz="1400" spc="-1" strike="noStrike">
              <a:solidFill>
                <a:srgbClr val="000000"/>
              </a:solidFill>
              <a:uFill>
                <a:solidFill>
                  <a:srgbClr val="ffffff"/>
                </a:solidFill>
              </a:uFill>
              <a:latin typeface="Arial"/>
            </a:endParaRPr>
          </a:p>
        </p:txBody>
      </p:sp>
      <p:sp>
        <p:nvSpPr>
          <p:cNvPr id="75" name="CustomShape 2"/>
          <p:cNvSpPr/>
          <p:nvPr/>
        </p:nvSpPr>
        <p:spPr>
          <a:xfrm>
            <a:off x="0" y="3976200"/>
            <a:ext cx="9143640" cy="1167120"/>
          </a:xfrm>
          <a:prstGeom prst="rect">
            <a:avLst/>
          </a:prstGeom>
          <a:solidFill>
            <a:srgbClr val="f04e3b"/>
          </a:solidFill>
          <a:ln>
            <a:noFill/>
          </a:ln>
        </p:spPr>
        <p:style>
          <a:lnRef idx="0"/>
          <a:fillRef idx="0"/>
          <a:effectRef idx="0"/>
          <a:fontRef idx="minor"/>
        </p:style>
      </p:sp>
      <p:sp>
        <p:nvSpPr>
          <p:cNvPr id="76" name="CustomShape 3"/>
          <p:cNvSpPr/>
          <p:nvPr/>
        </p:nvSpPr>
        <p:spPr>
          <a:xfrm>
            <a:off x="1404360" y="3976200"/>
            <a:ext cx="6334920" cy="1167120"/>
          </a:xfrm>
          <a:prstGeom prst="rect">
            <a:avLst/>
          </a:prstGeom>
          <a:noFill/>
          <a:ln>
            <a:noFill/>
          </a:ln>
        </p:spPr>
        <p:style>
          <a:lnRef idx="0"/>
          <a:fillRef idx="0"/>
          <a:effectRef idx="0"/>
          <a:fontRef idx="minor"/>
        </p:style>
        <p:txBody>
          <a:bodyPr tIns="91440" bIns="91440"/>
          <a:p>
            <a:pPr algn="ctr">
              <a:lnSpc>
                <a:spcPct val="100000"/>
              </a:lnSpc>
            </a:pPr>
            <a:r>
              <a:rPr b="1" lang="ru-RU" sz="3000" spc="-1" strike="noStrike">
                <a:solidFill>
                  <a:srgbClr val="ffffff"/>
                </a:solidFill>
                <a:uFill>
                  <a:solidFill>
                    <a:srgbClr val="ffffff"/>
                  </a:solidFill>
                </a:uFill>
                <a:latin typeface="Arial"/>
                <a:ea typeface="Arial"/>
              </a:rPr>
              <a:t>Тема презентации</a:t>
            </a:r>
            <a:endParaRPr b="0" lang="ru-RU" sz="1400" spc="-1" strike="noStrike">
              <a:solidFill>
                <a:srgbClr val="000000"/>
              </a:solidFill>
              <a:uFill>
                <a:solidFill>
                  <a:srgbClr val="ffffff"/>
                </a:solidFill>
              </a:uFill>
              <a:latin typeface="Arial"/>
            </a:endParaRPr>
          </a:p>
          <a:p>
            <a:pPr algn="ctr">
              <a:lnSpc>
                <a:spcPct val="100000"/>
              </a:lnSpc>
            </a:pPr>
            <a:r>
              <a:rPr b="1" lang="ru-RU" sz="3000" spc="-1" strike="noStrike">
                <a:solidFill>
                  <a:srgbClr val="ffffff"/>
                </a:solidFill>
                <a:uFill>
                  <a:solidFill>
                    <a:srgbClr val="ffffff"/>
                  </a:solidFill>
                </a:uFill>
                <a:latin typeface="Arial"/>
                <a:ea typeface="Arial"/>
              </a:rPr>
              <a:t>в две строки</a:t>
            </a:r>
            <a:endParaRPr b="0" lang="ru-RU" sz="1400" spc="-1" strike="noStrike">
              <a:solidFill>
                <a:srgbClr val="000000"/>
              </a:solidFill>
              <a:uFill>
                <a:solidFill>
                  <a:srgbClr val="ffffff"/>
                </a:solidFill>
              </a:uFill>
              <a:latin typeface="Arial"/>
            </a:endParaRPr>
          </a:p>
          <a:p>
            <a:pPr>
              <a:lnSpc>
                <a:spcPct val="100000"/>
              </a:lnSpc>
            </a:pPr>
            <a:endParaRPr b="0" lang="ru-RU" sz="1400" spc="-1" strike="noStrike">
              <a:solidFill>
                <a:srgbClr val="000000"/>
              </a:solidFill>
              <a:uFill>
                <a:solidFill>
                  <a:srgbClr val="ffffff"/>
                </a:solidFill>
              </a:uFill>
              <a:latin typeface="Arial"/>
            </a:endParaRPr>
          </a:p>
        </p:txBody>
      </p:sp>
      <p:sp>
        <p:nvSpPr>
          <p:cNvPr id="77" name="CustomShape 4"/>
          <p:cNvSpPr/>
          <p:nvPr/>
        </p:nvSpPr>
        <p:spPr>
          <a:xfrm>
            <a:off x="6241680" y="444960"/>
            <a:ext cx="2902320" cy="572400"/>
          </a:xfrm>
          <a:prstGeom prst="rect">
            <a:avLst/>
          </a:prstGeom>
          <a:solidFill>
            <a:srgbClr val="f04e3b"/>
          </a:solidFill>
          <a:ln w="9360">
            <a:solidFill>
              <a:srgbClr val="f04e3b"/>
            </a:solidFill>
            <a:round/>
          </a:ln>
        </p:spPr>
        <p:style>
          <a:lnRef idx="0"/>
          <a:fillRef idx="0"/>
          <a:effectRef idx="0"/>
          <a:fontRef idx="minor"/>
        </p:style>
      </p:sp>
      <p:sp>
        <p:nvSpPr>
          <p:cNvPr id="78" name="CustomShape 5"/>
          <p:cNvSpPr/>
          <p:nvPr/>
        </p:nvSpPr>
        <p:spPr>
          <a:xfrm>
            <a:off x="6509880" y="444960"/>
            <a:ext cx="2459160" cy="393120"/>
          </a:xfrm>
          <a:prstGeom prst="rect">
            <a:avLst/>
          </a:prstGeom>
          <a:noFill/>
          <a:ln>
            <a:noFill/>
          </a:ln>
        </p:spPr>
        <p:style>
          <a:lnRef idx="0"/>
          <a:fillRef idx="0"/>
          <a:effectRef idx="0"/>
          <a:fontRef idx="minor"/>
        </p:style>
        <p:txBody>
          <a:bodyPr tIns="91440" bIns="91440"/>
          <a:p>
            <a:pPr>
              <a:lnSpc>
                <a:spcPct val="100000"/>
              </a:lnSpc>
            </a:pPr>
            <a:r>
              <a:rPr b="0" lang="ru-RU" sz="2400" spc="-1" strike="noStrike">
                <a:solidFill>
                  <a:srgbClr val="ffffff"/>
                </a:solidFill>
                <a:uFill>
                  <a:solidFill>
                    <a:srgbClr val="ffffff"/>
                  </a:solidFill>
                </a:uFill>
                <a:latin typeface="Arial"/>
                <a:ea typeface="Arial"/>
              </a:rPr>
              <a:t>Иван Иванов</a:t>
            </a:r>
            <a:endParaRPr b="0" lang="ru-RU" sz="14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575880" y="1080000"/>
            <a:ext cx="1680120" cy="22219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Shape 65" descr=""/>
          <p:cNvPicPr/>
          <p:nvPr/>
        </p:nvPicPr>
        <p:blipFill>
          <a:blip r:embed="rId1"/>
          <a:srcRect l="0" t="0" r="780" b="0"/>
          <a:stretch/>
        </p:blipFill>
        <p:spPr>
          <a:xfrm>
            <a:off x="0" y="0"/>
            <a:ext cx="9143640" cy="720000"/>
          </a:xfrm>
          <a:prstGeom prst="rect">
            <a:avLst/>
          </a:prstGeom>
          <a:ln>
            <a:noFill/>
          </a:ln>
        </p:spPr>
      </p:pic>
      <p:sp>
        <p:nvSpPr>
          <p:cNvPr id="81" name="TextShape 1"/>
          <p:cNvSpPr txBox="1"/>
          <p:nvPr/>
        </p:nvSpPr>
        <p:spPr>
          <a:xfrm>
            <a:off x="432000" y="792000"/>
            <a:ext cx="8280000" cy="495720"/>
          </a:xfrm>
          <a:prstGeom prst="rect">
            <a:avLst/>
          </a:prstGeom>
          <a:noFill/>
          <a:ln>
            <a:noFill/>
          </a:ln>
        </p:spPr>
        <p:txBody>
          <a:bodyPr lIns="90000" rIns="90000" tIns="45000" bIns="45000"/>
          <a:p>
            <a:pPr algn="ctr">
              <a:lnSpc>
                <a:spcPct val="100000"/>
              </a:lnSpc>
            </a:pPr>
            <a:r>
              <a:rPr b="1" lang="ru-RU" sz="2800" spc="-1" strike="noStrike">
                <a:solidFill>
                  <a:srgbClr val="d92800"/>
                </a:solidFill>
                <a:uFill>
                  <a:solidFill>
                    <a:srgbClr val="ffffff"/>
                  </a:solidFill>
                </a:uFill>
                <a:latin typeface="Arial"/>
                <a:ea typeface="Arial"/>
              </a:rPr>
              <a:t>Заголовок/название слайда</a:t>
            </a:r>
            <a:endParaRPr b="0" lang="ru-RU" sz="1400" spc="-1" strike="noStrike">
              <a:solidFill>
                <a:srgbClr val="000000"/>
              </a:solidFill>
              <a:uFill>
                <a:solidFill>
                  <a:srgbClr val="ffffff"/>
                </a:solidFill>
              </a:uFill>
              <a:latin typeface="Arial"/>
            </a:endParaRPr>
          </a:p>
        </p:txBody>
      </p:sp>
      <p:sp>
        <p:nvSpPr>
          <p:cNvPr id="82" name="TextShape 2"/>
          <p:cNvSpPr txBox="1"/>
          <p:nvPr/>
        </p:nvSpPr>
        <p:spPr>
          <a:xfrm>
            <a:off x="360000" y="1440000"/>
            <a:ext cx="8424000" cy="3148920"/>
          </a:xfrm>
          <a:prstGeom prst="rect">
            <a:avLst/>
          </a:prstGeom>
          <a:noFill/>
          <a:ln>
            <a:noFill/>
          </a:ln>
        </p:spPr>
        <p:txBody>
          <a:bodyPr lIns="90000" rIns="90000" tIns="45000" bIns="45000"/>
          <a:p>
            <a:pPr>
              <a:lnSpc>
                <a:spcPct val="100000"/>
              </a:lnSpc>
            </a:pPr>
            <a:r>
              <a:rPr b="0" lang="ru-RU" sz="2400" spc="-1" strike="noStrike">
                <a:solidFill>
                  <a:srgbClr val="434343"/>
                </a:solidFill>
                <a:uFill>
                  <a:solidFill>
                    <a:srgbClr val="ffffff"/>
                  </a:solidFill>
                </a:u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b="0" lang="ru-RU" sz="1400" spc="-1" strike="noStrike">
              <a:solidFill>
                <a:srgbClr val="000000"/>
              </a:solidFill>
              <a:uFill>
                <a:solidFill>
                  <a:srgbClr val="ffffff"/>
                </a:solidFill>
              </a:uFill>
              <a:latin typeface="Arial"/>
            </a:endParaRPr>
          </a:p>
          <a:p>
            <a:pPr marL="457200" indent="-380520">
              <a:lnSpc>
                <a:spcPct val="100000"/>
              </a:lnSpc>
              <a:buClr>
                <a:srgbClr val="cccccc"/>
              </a:buClr>
              <a:buFont typeface="Wingdings" charset="2"/>
              <a:buChar char=""/>
            </a:pPr>
            <a:r>
              <a:rPr b="0" lang="ru-RU" sz="2400" spc="-1" strike="noStrike">
                <a:solidFill>
                  <a:srgbClr val="434343"/>
                </a:solidFill>
                <a:uFill>
                  <a:solidFill>
                    <a:srgbClr val="ffffff"/>
                  </a:solidFill>
                </a:uFill>
                <a:latin typeface="Arial"/>
                <a:ea typeface="Arial"/>
              </a:rPr>
              <a:t>Пункт 1</a:t>
            </a:r>
            <a:endParaRPr b="0" lang="ru-RU" sz="1400" spc="-1" strike="noStrike">
              <a:solidFill>
                <a:srgbClr val="000000"/>
              </a:solidFill>
              <a:uFill>
                <a:solidFill>
                  <a:srgbClr val="ffffff"/>
                </a:solidFill>
              </a:uFill>
              <a:latin typeface="Arial"/>
            </a:endParaRPr>
          </a:p>
          <a:p>
            <a:pPr marL="457200" indent="-380520">
              <a:lnSpc>
                <a:spcPct val="100000"/>
              </a:lnSpc>
              <a:buClr>
                <a:srgbClr val="cccccc"/>
              </a:buClr>
              <a:buFont typeface="Wingdings" charset="2"/>
              <a:buChar char=""/>
            </a:pPr>
            <a:r>
              <a:rPr b="0" lang="ru-RU" sz="2400" spc="-1" strike="noStrike">
                <a:solidFill>
                  <a:srgbClr val="434343"/>
                </a:solidFill>
                <a:uFill>
                  <a:solidFill>
                    <a:srgbClr val="ffffff"/>
                  </a:solidFill>
                </a:uFill>
                <a:latin typeface="Arial"/>
                <a:ea typeface="Arial"/>
              </a:rPr>
              <a:t>Пункт 2</a:t>
            </a:r>
            <a:endParaRPr b="0" lang="ru-RU" sz="1400" spc="-1" strike="noStrike">
              <a:solidFill>
                <a:srgbClr val="000000"/>
              </a:solidFill>
              <a:uFill>
                <a:solidFill>
                  <a:srgbClr val="ffffff"/>
                </a:solidFill>
              </a:uFill>
              <a:latin typeface="Arial"/>
            </a:endParaRPr>
          </a:p>
          <a:p>
            <a:pPr>
              <a:lnSpc>
                <a:spcPct val="100000"/>
              </a:lnSpc>
            </a:pPr>
            <a:endParaRPr b="0" lang="ru-RU"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Shape 65" descr=""/>
          <p:cNvPicPr/>
          <p:nvPr/>
        </p:nvPicPr>
        <p:blipFill>
          <a:blip r:embed="rId1"/>
          <a:srcRect l="0" t="0" r="780" b="0"/>
          <a:stretch/>
        </p:blipFill>
        <p:spPr>
          <a:xfrm>
            <a:off x="360" y="0"/>
            <a:ext cx="9143640" cy="720000"/>
          </a:xfrm>
          <a:prstGeom prst="rect">
            <a:avLst/>
          </a:prstGeom>
          <a:ln>
            <a:noFill/>
          </a:ln>
        </p:spPr>
      </p:pic>
      <p:sp>
        <p:nvSpPr>
          <p:cNvPr id="84" name="TextShape 1"/>
          <p:cNvSpPr txBox="1"/>
          <p:nvPr/>
        </p:nvSpPr>
        <p:spPr>
          <a:xfrm>
            <a:off x="432000" y="792360"/>
            <a:ext cx="8280000" cy="495720"/>
          </a:xfrm>
          <a:prstGeom prst="rect">
            <a:avLst/>
          </a:prstGeom>
          <a:noFill/>
          <a:ln>
            <a:noFill/>
          </a:ln>
        </p:spPr>
        <p:txBody>
          <a:bodyPr lIns="90000" rIns="90000" tIns="45000" bIns="45000"/>
          <a:p>
            <a:pPr algn="ctr">
              <a:lnSpc>
                <a:spcPct val="100000"/>
              </a:lnSpc>
            </a:pPr>
            <a:r>
              <a:rPr b="1" lang="ru-RU" sz="2800" spc="-1" strike="noStrike">
                <a:solidFill>
                  <a:srgbClr val="d92800"/>
                </a:solidFill>
                <a:uFill>
                  <a:solidFill>
                    <a:srgbClr val="ffffff"/>
                  </a:solidFill>
                </a:uFill>
                <a:latin typeface="Arial"/>
                <a:ea typeface="Arial"/>
              </a:rPr>
              <a:t>Вы можете использовать форматировние</a:t>
            </a:r>
            <a:endParaRPr b="0" lang="ru-RU" sz="1400" spc="-1" strike="noStrike">
              <a:solidFill>
                <a:srgbClr val="000000"/>
              </a:solidFill>
              <a:uFill>
                <a:solidFill>
                  <a:srgbClr val="ffffff"/>
                </a:solidFill>
              </a:uFill>
              <a:latin typeface="Arial"/>
            </a:endParaRPr>
          </a:p>
        </p:txBody>
      </p:sp>
      <p:sp>
        <p:nvSpPr>
          <p:cNvPr id="85" name="TextShape 2"/>
          <p:cNvSpPr txBox="1"/>
          <p:nvPr/>
        </p:nvSpPr>
        <p:spPr>
          <a:xfrm>
            <a:off x="360000" y="1440360"/>
            <a:ext cx="8424000" cy="3157920"/>
          </a:xfrm>
          <a:prstGeom prst="rect">
            <a:avLst/>
          </a:prstGeom>
          <a:noFill/>
          <a:ln>
            <a:noFill/>
          </a:ln>
        </p:spPr>
        <p:txBody>
          <a:bodyPr lIns="90000" rIns="90000" tIns="45000" bIns="45000"/>
          <a:p>
            <a:pPr>
              <a:lnSpc>
                <a:spcPct val="100000"/>
              </a:lnSpc>
            </a:pPr>
            <a:r>
              <a:rPr b="0" lang="ru-RU" sz="2400" spc="-1" strike="noStrike">
                <a:solidFill>
                  <a:srgbClr val="434343"/>
                </a:solidFill>
                <a:uFill>
                  <a:solidFill>
                    <a:srgbClr val="ffffff"/>
                  </a:solidFill>
                </a:uFill>
                <a:latin typeface="Arial"/>
                <a:ea typeface="Arial"/>
              </a:rPr>
              <a:t>Lorem i</a:t>
            </a:r>
            <a:r>
              <a:rPr b="1" lang="ru-RU" sz="2400" spc="-1" strike="noStrike">
                <a:solidFill>
                  <a:srgbClr val="434343"/>
                </a:solidFill>
                <a:uFill>
                  <a:solidFill>
                    <a:srgbClr val="ffffff"/>
                  </a:solidFill>
                </a:uFill>
                <a:latin typeface="Arial"/>
                <a:ea typeface="Arial"/>
              </a:rPr>
              <a:t>psum dolor</a:t>
            </a:r>
            <a:r>
              <a:rPr b="0" lang="ru-RU" sz="2400" spc="-1" strike="noStrike">
                <a:solidFill>
                  <a:srgbClr val="434343"/>
                </a:solidFill>
                <a:uFill>
                  <a:solidFill>
                    <a:srgbClr val="ffffff"/>
                  </a:solidFill>
                </a:uFill>
                <a:latin typeface="Arial"/>
                <a:ea typeface="Arial"/>
              </a:rPr>
              <a:t> sit amet, </a:t>
            </a:r>
            <a:r>
              <a:rPr b="0" lang="ru-RU" sz="2400" spc="-1" strike="noStrike" u="sng">
                <a:solidFill>
                  <a:srgbClr val="434343"/>
                </a:solidFill>
                <a:uFill>
                  <a:solidFill>
                    <a:srgbClr val="ffffff"/>
                  </a:solidFill>
                </a:uFill>
                <a:latin typeface="Arial"/>
                <a:ea typeface="Arial"/>
              </a:rPr>
              <a:t>consectetur</a:t>
            </a:r>
            <a:r>
              <a:rPr b="0" lang="ru-RU" sz="2400" spc="-1" strike="noStrike">
                <a:solidFill>
                  <a:srgbClr val="434343"/>
                </a:solidFill>
                <a:uFill>
                  <a:solidFill>
                    <a:srgbClr val="ffffff"/>
                  </a:solidFill>
                </a:uFill>
                <a:latin typeface="Arial"/>
                <a:ea typeface="Arial"/>
              </a:rPr>
              <a:t> adipiscing elit, sed do eiusmod tempor incididunt ut labore et dolore magna aliqua. Ut enim ad minim veniam, quis nostrud exercitation ullamco laboris nisi ut </a:t>
            </a:r>
            <a:r>
              <a:rPr b="0" i="1" lang="ru-RU" sz="2400" spc="-1" strike="noStrike">
                <a:solidFill>
                  <a:srgbClr val="434343"/>
                </a:solidFill>
                <a:uFill>
                  <a:solidFill>
                    <a:srgbClr val="ffffff"/>
                  </a:solidFill>
                </a:uFill>
                <a:latin typeface="Arial"/>
                <a:ea typeface="Arial"/>
              </a:rPr>
              <a:t>aliquip ex ea commodo</a:t>
            </a:r>
            <a:r>
              <a:rPr b="0" lang="ru-RU" sz="2400" spc="-1" strike="noStrike">
                <a:solidFill>
                  <a:srgbClr val="434343"/>
                </a:solidFill>
                <a:uFill>
                  <a:solidFill>
                    <a:srgbClr val="ffffff"/>
                  </a:solidFill>
                </a:uFill>
                <a:latin typeface="Arial"/>
                <a:ea typeface="Arial"/>
              </a:rPr>
              <a:t> consequat. Duis </a:t>
            </a:r>
            <a:r>
              <a:rPr b="0" lang="ru-RU" sz="2400" spc="-1" strike="noStrike">
                <a:solidFill>
                  <a:srgbClr val="ff3333"/>
                </a:solidFill>
                <a:uFill>
                  <a:solidFill>
                    <a:srgbClr val="ffffff"/>
                  </a:solidFill>
                </a:uFill>
                <a:latin typeface="Arial"/>
                <a:ea typeface="Arial"/>
              </a:rPr>
              <a:t>aute irure dolor</a:t>
            </a:r>
            <a:r>
              <a:rPr b="0" lang="ru-RU" sz="2400" spc="-1" strike="noStrike">
                <a:solidFill>
                  <a:srgbClr val="434343"/>
                </a:solidFill>
                <a:uFill>
                  <a:solidFill>
                    <a:srgbClr val="ffffff"/>
                  </a:solidFill>
                </a:uFill>
                <a:latin typeface="Arial"/>
                <a:ea typeface="Arial"/>
              </a:rPr>
              <a:t> in reprehenderit in voluptate velit esse cillum dolore eu fugiat nulla pariatur. </a:t>
            </a:r>
            <a:endParaRPr b="0" lang="ru-RU" sz="1400" spc="-1" strike="noStrike">
              <a:solidFill>
                <a:srgbClr val="000000"/>
              </a:solidFill>
              <a:uFill>
                <a:solidFill>
                  <a:srgbClr val="ffffff"/>
                </a:solidFill>
              </a:uFill>
              <a:latin typeface="Arial"/>
            </a:endParaRPr>
          </a:p>
          <a:p>
            <a:pPr marL="457200" indent="-380520">
              <a:lnSpc>
                <a:spcPct val="100000"/>
              </a:lnSpc>
              <a:buClr>
                <a:srgbClr val="cccccc"/>
              </a:buClr>
              <a:buFont typeface="Wingdings" charset="2"/>
              <a:buChar char=""/>
            </a:pPr>
            <a:r>
              <a:rPr b="0" lang="ru-RU" sz="2400" spc="-1" strike="noStrike">
                <a:solidFill>
                  <a:srgbClr val="434343"/>
                </a:solidFill>
                <a:uFill>
                  <a:solidFill>
                    <a:srgbClr val="ffffff"/>
                  </a:solidFill>
                </a:uFill>
                <a:latin typeface="Arial"/>
                <a:ea typeface="Arial"/>
              </a:rPr>
              <a:t>Пункт 1</a:t>
            </a:r>
            <a:endParaRPr b="0" lang="ru-RU" sz="1400" spc="-1" strike="noStrike">
              <a:solidFill>
                <a:srgbClr val="000000"/>
              </a:solidFill>
              <a:uFill>
                <a:solidFill>
                  <a:srgbClr val="ffffff"/>
                </a:solidFill>
              </a:uFill>
              <a:latin typeface="Arial"/>
            </a:endParaRPr>
          </a:p>
          <a:p>
            <a:pPr marL="457200" indent="-380520">
              <a:lnSpc>
                <a:spcPct val="100000"/>
              </a:lnSpc>
              <a:buClr>
                <a:srgbClr val="cccccc"/>
              </a:buClr>
              <a:buFont typeface="Wingdings" charset="2"/>
              <a:buChar char=""/>
            </a:pPr>
            <a:r>
              <a:rPr b="0" lang="ru-RU" sz="2400" spc="-1" strike="noStrike">
                <a:solidFill>
                  <a:srgbClr val="434343"/>
                </a:solidFill>
                <a:uFill>
                  <a:solidFill>
                    <a:srgbClr val="ffffff"/>
                  </a:solidFill>
                </a:uFill>
                <a:latin typeface="Arial"/>
                <a:ea typeface="Arial"/>
              </a:rPr>
              <a:t>Пункт 2</a:t>
            </a:r>
            <a:endParaRPr b="0" lang="ru-RU" sz="1400" spc="-1" strike="noStrike">
              <a:solidFill>
                <a:srgbClr val="000000"/>
              </a:solidFill>
              <a:uFill>
                <a:solidFill>
                  <a:srgbClr val="ffffff"/>
                </a:solidFill>
              </a:uFill>
              <a:latin typeface="Arial"/>
            </a:endParaRPr>
          </a:p>
          <a:p>
            <a:pPr>
              <a:lnSpc>
                <a:spcPct val="100000"/>
              </a:lnSpc>
            </a:pPr>
            <a:endParaRPr b="0" lang="ru-RU"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Shape 65" descr=""/>
          <p:cNvPicPr/>
          <p:nvPr/>
        </p:nvPicPr>
        <p:blipFill>
          <a:blip r:embed="rId1"/>
          <a:srcRect l="0" t="0" r="780" b="0"/>
          <a:stretch/>
        </p:blipFill>
        <p:spPr>
          <a:xfrm>
            <a:off x="360" y="0"/>
            <a:ext cx="9143640" cy="720000"/>
          </a:xfrm>
          <a:prstGeom prst="rect">
            <a:avLst/>
          </a:prstGeom>
          <a:ln>
            <a:noFill/>
          </a:ln>
        </p:spPr>
      </p:pic>
      <p:sp>
        <p:nvSpPr>
          <p:cNvPr id="87" name="TextShape 1"/>
          <p:cNvSpPr txBox="1"/>
          <p:nvPr/>
        </p:nvSpPr>
        <p:spPr>
          <a:xfrm>
            <a:off x="432000" y="792360"/>
            <a:ext cx="8280000" cy="495720"/>
          </a:xfrm>
          <a:prstGeom prst="rect">
            <a:avLst/>
          </a:prstGeom>
          <a:noFill/>
          <a:ln>
            <a:noFill/>
          </a:ln>
        </p:spPr>
        <p:txBody>
          <a:bodyPr lIns="90000" rIns="90000" tIns="45000" bIns="45000"/>
          <a:p>
            <a:pPr algn="ctr">
              <a:lnSpc>
                <a:spcPct val="100000"/>
              </a:lnSpc>
            </a:pPr>
            <a:r>
              <a:rPr b="1" lang="ru-RU" sz="2800" spc="-1" strike="noStrike">
                <a:solidFill>
                  <a:srgbClr val="d92800"/>
                </a:solidFill>
                <a:uFill>
                  <a:solidFill>
                    <a:srgbClr val="ffffff"/>
                  </a:solidFill>
                </a:uFill>
                <a:latin typeface="Arial"/>
                <a:ea typeface="Arial"/>
              </a:rPr>
              <a:t>Используйте наглядные изображения</a:t>
            </a:r>
            <a:endParaRPr b="0" lang="ru-RU" sz="1400" spc="-1" strike="noStrike">
              <a:solidFill>
                <a:srgbClr val="000000"/>
              </a:solidFill>
              <a:uFill>
                <a:solidFill>
                  <a:srgbClr val="ffffff"/>
                </a:solidFill>
              </a:uFill>
              <a:latin typeface="Arial"/>
            </a:endParaRPr>
          </a:p>
        </p:txBody>
      </p:sp>
      <p:pic>
        <p:nvPicPr>
          <p:cNvPr id="88" name="" descr=""/>
          <p:cNvPicPr/>
          <p:nvPr/>
        </p:nvPicPr>
        <p:blipFill>
          <a:blip r:embed="rId2"/>
          <a:stretch/>
        </p:blipFill>
        <p:spPr>
          <a:xfrm>
            <a:off x="1296000" y="1434240"/>
            <a:ext cx="6371640" cy="31017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52440" y="1746360"/>
            <a:ext cx="2939040" cy="1289520"/>
          </a:xfrm>
          <a:prstGeom prst="rect">
            <a:avLst/>
          </a:prstGeom>
          <a:noFill/>
          <a:ln>
            <a:noFill/>
          </a:ln>
        </p:spPr>
        <p:style>
          <a:lnRef idx="0"/>
          <a:fillRef idx="0"/>
          <a:effectRef idx="0"/>
          <a:fontRef idx="minor"/>
        </p:style>
        <p:txBody>
          <a:bodyPr tIns="91440" bIns="91440"/>
          <a:p>
            <a:pPr>
              <a:lnSpc>
                <a:spcPct val="115000"/>
              </a:lnSpc>
            </a:pPr>
            <a:r>
              <a:rPr b="1" lang="ru-RU" sz="2400" spc="-1" strike="noStrike">
                <a:solidFill>
                  <a:srgbClr val="000000"/>
                </a:solidFill>
                <a:uFill>
                  <a:solidFill>
                    <a:srgbClr val="ffffff"/>
                  </a:solidFill>
                </a:uFill>
                <a:latin typeface="Arial"/>
                <a:ea typeface="Arial"/>
              </a:rPr>
              <a:t>Иван Иванов</a:t>
            </a:r>
            <a:endParaRPr b="0" lang="ru-RU" sz="1400" spc="-1" strike="noStrike">
              <a:solidFill>
                <a:srgbClr val="000000"/>
              </a:solidFill>
              <a:uFill>
                <a:solidFill>
                  <a:srgbClr val="ffffff"/>
                </a:solidFill>
              </a:uFill>
              <a:latin typeface="Arial"/>
            </a:endParaRPr>
          </a:p>
          <a:p>
            <a:pPr>
              <a:lnSpc>
                <a:spcPct val="115000"/>
              </a:lnSpc>
            </a:pPr>
            <a:r>
              <a:rPr b="0" lang="ru-RU" sz="1400" spc="-1" strike="noStrike">
                <a:solidFill>
                  <a:srgbClr val="000000"/>
                </a:solidFill>
                <a:uFill>
                  <a:solidFill>
                    <a:srgbClr val="ffffff"/>
                  </a:solidFill>
                </a:uFill>
                <a:latin typeface="Arial"/>
                <a:ea typeface="Arial"/>
              </a:rPr>
              <a:t>Drupal developer</a:t>
            </a:r>
            <a:endParaRPr b="0" lang="ru-RU" sz="1400" spc="-1" strike="noStrike">
              <a:solidFill>
                <a:srgbClr val="000000"/>
              </a:solidFill>
              <a:uFill>
                <a:solidFill>
                  <a:srgbClr val="ffffff"/>
                </a:solidFill>
              </a:uFill>
              <a:latin typeface="Arial"/>
            </a:endParaRPr>
          </a:p>
          <a:p>
            <a:pPr>
              <a:lnSpc>
                <a:spcPct val="100000"/>
              </a:lnSpc>
            </a:pPr>
            <a:endParaRPr b="0" lang="ru-RU" sz="1400" spc="-1" strike="noStrike">
              <a:solidFill>
                <a:srgbClr val="000000"/>
              </a:solidFill>
              <a:uFill>
                <a:solidFill>
                  <a:srgbClr val="ffffff"/>
                </a:solidFill>
              </a:uFill>
              <a:latin typeface="Arial"/>
            </a:endParaRPr>
          </a:p>
        </p:txBody>
      </p:sp>
      <p:sp>
        <p:nvSpPr>
          <p:cNvPr id="90" name="CustomShape 2"/>
          <p:cNvSpPr/>
          <p:nvPr/>
        </p:nvSpPr>
        <p:spPr>
          <a:xfrm>
            <a:off x="3281400" y="1905840"/>
            <a:ext cx="2730960" cy="1120320"/>
          </a:xfrm>
          <a:prstGeom prst="rect">
            <a:avLst/>
          </a:prstGeom>
          <a:noFill/>
          <a:ln>
            <a:noFill/>
          </a:ln>
        </p:spPr>
        <p:style>
          <a:lnRef idx="0"/>
          <a:fillRef idx="0"/>
          <a:effectRef idx="0"/>
          <a:fontRef idx="minor"/>
        </p:style>
        <p:txBody>
          <a:bodyPr tIns="91440" bIns="91440"/>
          <a:p>
            <a:pPr>
              <a:lnSpc>
                <a:spcPct val="115000"/>
              </a:lnSpc>
            </a:pPr>
            <a:r>
              <a:rPr b="0" lang="ru-RU" sz="1400" spc="-1" strike="noStrike" u="sng">
                <a:solidFill>
                  <a:srgbClr val="0097a7"/>
                </a:solidFill>
                <a:uFill>
                  <a:solidFill>
                    <a:srgbClr val="ffffff"/>
                  </a:solidFill>
                </a:uFill>
                <a:latin typeface="Arial"/>
                <a:ea typeface="Arial"/>
                <a:hlinkClick r:id="rId1"/>
              </a:rPr>
              <a:t>e-mail@domain.com</a:t>
            </a:r>
            <a:endParaRPr b="0" lang="ru-RU" sz="1400" spc="-1" strike="noStrike">
              <a:solidFill>
                <a:srgbClr val="000000"/>
              </a:solidFill>
              <a:uFill>
                <a:solidFill>
                  <a:srgbClr val="ffffff"/>
                </a:solidFill>
              </a:uFill>
              <a:latin typeface="Arial"/>
            </a:endParaRPr>
          </a:p>
          <a:p>
            <a:pPr>
              <a:lnSpc>
                <a:spcPct val="115000"/>
              </a:lnSpc>
            </a:pPr>
            <a:r>
              <a:rPr b="0" lang="ru-RU" sz="1400" spc="-1" strike="noStrike">
                <a:solidFill>
                  <a:srgbClr val="000000"/>
                </a:solidFill>
                <a:uFill>
                  <a:solidFill>
                    <a:srgbClr val="ffffff"/>
                  </a:solidFill>
                </a:uFill>
                <a:latin typeface="Arial"/>
                <a:ea typeface="Arial"/>
              </a:rPr>
              <a:t>+7 111 111-11-11</a:t>
            </a:r>
            <a:endParaRPr b="0" lang="ru-RU" sz="1400" spc="-1" strike="noStrike">
              <a:solidFill>
                <a:srgbClr val="000000"/>
              </a:solidFill>
              <a:uFill>
                <a:solidFill>
                  <a:srgbClr val="ffffff"/>
                </a:solidFill>
              </a:uFill>
              <a:latin typeface="Arial"/>
            </a:endParaRPr>
          </a:p>
        </p:txBody>
      </p:sp>
      <p:sp>
        <p:nvSpPr>
          <p:cNvPr id="91" name="CustomShape 3"/>
          <p:cNvSpPr/>
          <p:nvPr/>
        </p:nvSpPr>
        <p:spPr>
          <a:xfrm>
            <a:off x="3863160" y="3791160"/>
            <a:ext cx="1895040" cy="340200"/>
          </a:xfrm>
          <a:prstGeom prst="rect">
            <a:avLst/>
          </a:prstGeom>
          <a:noFill/>
          <a:ln>
            <a:noFill/>
          </a:ln>
        </p:spPr>
        <p:style>
          <a:lnRef idx="0"/>
          <a:fillRef idx="0"/>
          <a:effectRef idx="0"/>
          <a:fontRef idx="minor"/>
        </p:style>
        <p:txBody>
          <a:bodyPr tIns="91440" bIns="91440"/>
          <a:p>
            <a:pPr>
              <a:lnSpc>
                <a:spcPct val="100000"/>
              </a:lnSpc>
            </a:pPr>
            <a:r>
              <a:rPr b="0" i="1" lang="ru-RU" sz="1400" spc="-1" strike="noStrike">
                <a:solidFill>
                  <a:srgbClr val="666666"/>
                </a:solidFill>
                <a:uFill>
                  <a:solidFill>
                    <a:srgbClr val="ffffff"/>
                  </a:solidFill>
                </a:uFill>
                <a:latin typeface="Arial"/>
                <a:ea typeface="Arial"/>
              </a:rPr>
              <a:t>Золотой спонсор:</a:t>
            </a:r>
            <a:endParaRPr b="0" lang="ru-RU" sz="1400" spc="-1" strike="noStrike">
              <a:solidFill>
                <a:srgbClr val="000000"/>
              </a:solidFill>
              <a:uFill>
                <a:solidFill>
                  <a:srgbClr val="ffffff"/>
                </a:solidFill>
              </a:uFill>
              <a:latin typeface="Arial"/>
            </a:endParaRPr>
          </a:p>
        </p:txBody>
      </p:sp>
      <p:pic>
        <p:nvPicPr>
          <p:cNvPr id="92" name="Shape 89" descr=""/>
          <p:cNvPicPr/>
          <p:nvPr/>
        </p:nvPicPr>
        <p:blipFill>
          <a:blip r:embed="rId2"/>
          <a:srcRect l="0" t="18044" r="0" b="9623"/>
          <a:stretch/>
        </p:blipFill>
        <p:spPr>
          <a:xfrm>
            <a:off x="4027320" y="4136040"/>
            <a:ext cx="1307520" cy="945720"/>
          </a:xfrm>
          <a:prstGeom prst="rect">
            <a:avLst/>
          </a:prstGeom>
          <a:ln>
            <a:noFill/>
          </a:ln>
        </p:spPr>
      </p:pic>
      <p:sp>
        <p:nvSpPr>
          <p:cNvPr id="93" name="CustomShape 4"/>
          <p:cNvSpPr/>
          <p:nvPr/>
        </p:nvSpPr>
        <p:spPr>
          <a:xfrm>
            <a:off x="352440" y="3791160"/>
            <a:ext cx="1690200" cy="340200"/>
          </a:xfrm>
          <a:prstGeom prst="rect">
            <a:avLst/>
          </a:prstGeom>
          <a:noFill/>
          <a:ln>
            <a:noFill/>
          </a:ln>
        </p:spPr>
        <p:style>
          <a:lnRef idx="0"/>
          <a:fillRef idx="0"/>
          <a:effectRef idx="0"/>
          <a:fontRef idx="minor"/>
        </p:style>
        <p:txBody>
          <a:bodyPr tIns="91440" bIns="91440"/>
          <a:p>
            <a:pPr>
              <a:lnSpc>
                <a:spcPct val="100000"/>
              </a:lnSpc>
            </a:pPr>
            <a:r>
              <a:rPr b="0" i="1" lang="ru-RU" sz="1400" spc="-1" strike="noStrike">
                <a:solidFill>
                  <a:srgbClr val="666666"/>
                </a:solidFill>
                <a:uFill>
                  <a:solidFill>
                    <a:srgbClr val="ffffff"/>
                  </a:solidFill>
                </a:uFill>
                <a:latin typeface="Arial"/>
                <a:ea typeface="Arial"/>
              </a:rPr>
              <a:t>При поддержке:</a:t>
            </a:r>
            <a:endParaRPr b="0" lang="ru-RU" sz="1400" spc="-1" strike="noStrike">
              <a:solidFill>
                <a:srgbClr val="000000"/>
              </a:solidFill>
              <a:uFill>
                <a:solidFill>
                  <a:srgbClr val="ffffff"/>
                </a:solidFill>
              </a:uFill>
              <a:latin typeface="Arial"/>
            </a:endParaRPr>
          </a:p>
        </p:txBody>
      </p:sp>
      <p:sp>
        <p:nvSpPr>
          <p:cNvPr id="94" name="CustomShape 5"/>
          <p:cNvSpPr/>
          <p:nvPr/>
        </p:nvSpPr>
        <p:spPr>
          <a:xfrm>
            <a:off x="5827320" y="3791160"/>
            <a:ext cx="2141640" cy="340200"/>
          </a:xfrm>
          <a:prstGeom prst="rect">
            <a:avLst/>
          </a:prstGeom>
          <a:noFill/>
          <a:ln>
            <a:noFill/>
          </a:ln>
        </p:spPr>
        <p:style>
          <a:lnRef idx="0"/>
          <a:fillRef idx="0"/>
          <a:effectRef idx="0"/>
          <a:fontRef idx="minor"/>
        </p:style>
        <p:txBody>
          <a:bodyPr tIns="91440" bIns="91440"/>
          <a:p>
            <a:pPr>
              <a:lnSpc>
                <a:spcPct val="100000"/>
              </a:lnSpc>
            </a:pPr>
            <a:r>
              <a:rPr b="0" i="1" lang="ru-RU" sz="1400" spc="-1" strike="noStrike">
                <a:solidFill>
                  <a:srgbClr val="666666"/>
                </a:solidFill>
                <a:uFill>
                  <a:solidFill>
                    <a:srgbClr val="ffffff"/>
                  </a:solidFill>
                </a:uFill>
                <a:latin typeface="Arial"/>
                <a:ea typeface="Arial"/>
              </a:rPr>
              <a:t>Серебряные спонсоры:</a:t>
            </a:r>
            <a:endParaRPr b="0" lang="ru-RU" sz="1400" spc="-1" strike="noStrike">
              <a:solidFill>
                <a:srgbClr val="000000"/>
              </a:solidFill>
              <a:uFill>
                <a:solidFill>
                  <a:srgbClr val="ffffff"/>
                </a:solidFill>
              </a:uFill>
              <a:latin typeface="Arial"/>
            </a:endParaRPr>
          </a:p>
        </p:txBody>
      </p:sp>
      <p:pic>
        <p:nvPicPr>
          <p:cNvPr id="95" name="Shape 92" descr=""/>
          <p:cNvPicPr/>
          <p:nvPr/>
        </p:nvPicPr>
        <p:blipFill>
          <a:blip r:embed="rId3"/>
          <a:stretch/>
        </p:blipFill>
        <p:spPr>
          <a:xfrm>
            <a:off x="6148800" y="4262760"/>
            <a:ext cx="898920" cy="434880"/>
          </a:xfrm>
          <a:prstGeom prst="rect">
            <a:avLst/>
          </a:prstGeom>
          <a:ln>
            <a:noFill/>
          </a:ln>
        </p:spPr>
      </p:pic>
      <p:pic>
        <p:nvPicPr>
          <p:cNvPr id="96" name="Shape 93" descr=""/>
          <p:cNvPicPr/>
          <p:nvPr/>
        </p:nvPicPr>
        <p:blipFill>
          <a:blip r:embed="rId4"/>
          <a:srcRect l="10243" t="32928" r="10364" b="36148"/>
          <a:stretch/>
        </p:blipFill>
        <p:spPr>
          <a:xfrm>
            <a:off x="7260480" y="4225680"/>
            <a:ext cx="1307520" cy="509040"/>
          </a:xfrm>
          <a:prstGeom prst="rect">
            <a:avLst/>
          </a:prstGeom>
          <a:ln>
            <a:noFill/>
          </a:ln>
        </p:spPr>
      </p:pic>
      <p:pic>
        <p:nvPicPr>
          <p:cNvPr id="97" name="Shape 94" descr=""/>
          <p:cNvPicPr/>
          <p:nvPr/>
        </p:nvPicPr>
        <p:blipFill>
          <a:blip r:embed="rId5"/>
          <a:stretch/>
        </p:blipFill>
        <p:spPr>
          <a:xfrm>
            <a:off x="352440" y="4131720"/>
            <a:ext cx="1964160" cy="696960"/>
          </a:xfrm>
          <a:prstGeom prst="rect">
            <a:avLst/>
          </a:prstGeom>
          <a:ln>
            <a:noFill/>
          </a:ln>
        </p:spPr>
      </p:pic>
      <p:pic>
        <p:nvPicPr>
          <p:cNvPr id="98" name="Shape 65" descr=""/>
          <p:cNvPicPr/>
          <p:nvPr/>
        </p:nvPicPr>
        <p:blipFill>
          <a:blip r:embed="rId6"/>
          <a:srcRect l="0" t="0" r="780" b="0"/>
          <a:stretch/>
        </p:blipFill>
        <p:spPr>
          <a:xfrm>
            <a:off x="360" y="0"/>
            <a:ext cx="9143640" cy="720000"/>
          </a:xfrm>
          <a:prstGeom prst="rect">
            <a:avLst/>
          </a:prstGeom>
          <a:ln>
            <a:noFill/>
          </a:ln>
        </p:spPr>
      </p:pic>
      <p:sp>
        <p:nvSpPr>
          <p:cNvPr id="99" name="TextShape 6"/>
          <p:cNvSpPr txBox="1"/>
          <p:nvPr/>
        </p:nvSpPr>
        <p:spPr>
          <a:xfrm>
            <a:off x="432000" y="792720"/>
            <a:ext cx="8280000" cy="495720"/>
          </a:xfrm>
          <a:prstGeom prst="rect">
            <a:avLst/>
          </a:prstGeom>
          <a:noFill/>
          <a:ln>
            <a:noFill/>
          </a:ln>
        </p:spPr>
        <p:txBody>
          <a:bodyPr lIns="90000" rIns="90000" tIns="45000" bIns="45000"/>
          <a:p>
            <a:pPr algn="ctr">
              <a:lnSpc>
                <a:spcPct val="100000"/>
              </a:lnSpc>
            </a:pPr>
            <a:r>
              <a:rPr b="1" lang="ru-RU" sz="2800" spc="-1" strike="noStrike">
                <a:solidFill>
                  <a:srgbClr val="d92800"/>
                </a:solidFill>
                <a:uFill>
                  <a:solidFill>
                    <a:srgbClr val="ffffff"/>
                  </a:solidFill>
                </a:uFill>
                <a:latin typeface="Arial"/>
                <a:ea typeface="Arial"/>
              </a:rPr>
              <a:t>Благодарю за внимание!</a:t>
            </a:r>
            <a:endParaRPr b="0" lang="ru-RU"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LibreOffice/5.2.0.4$Windows_x86 LibreOffice_project/066b007f5ebcc236395c7d282ba488bca6720265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ru-RU</dc:language>
  <cp:lastModifiedBy/>
  <dcterms:modified xsi:type="dcterms:W3CDTF">2016-09-05T11:40:46Z</dcterms:modified>
  <cp:revision>1</cp:revision>
  <dc:subject/>
  <dc:title/>
</cp:coreProperties>
</file>