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1" name="Shape 6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013939" y="-113580"/>
            <a:ext cx="26411880" cy="428125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04303" y="12698610"/>
            <a:ext cx="24592606" cy="3076181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LISBON 2018"/>
          <p:cNvSpPr txBox="1"/>
          <p:nvPr/>
        </p:nvSpPr>
        <p:spPr>
          <a:xfrm>
            <a:off x="9012632" y="4183948"/>
            <a:ext cx="6358736" cy="686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>
            <a:normAutofit fontScale="100000" lnSpcReduction="0"/>
          </a:bodyPr>
          <a:lstStyle>
            <a:lvl1pPr>
              <a:defRPr sz="2800">
                <a:solidFill>
                  <a:srgbClr val="5077B5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LISBON 2018</a:t>
            </a:r>
          </a:p>
        </p:txBody>
      </p:sp>
      <p:sp>
        <p:nvSpPr>
          <p:cNvPr id="17" name="DRUPAL DEVELOPER DAYS"/>
          <p:cNvSpPr txBox="1"/>
          <p:nvPr/>
        </p:nvSpPr>
        <p:spPr>
          <a:xfrm>
            <a:off x="4833937" y="3732608"/>
            <a:ext cx="14716128" cy="15894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>
            <a:normAutofit fontScale="100000" lnSpcReduction="0"/>
          </a:bodyPr>
          <a:lstStyle>
            <a:lvl1pPr>
              <a:defRPr sz="2800">
                <a:solidFill>
                  <a:srgbClr val="5077B5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pPr/>
            <a:r>
              <a:t>DRUPAL DEVELOPER DAYS</a:t>
            </a:r>
          </a:p>
        </p:txBody>
      </p:sp>
      <p:sp>
        <p:nvSpPr>
          <p:cNvPr id="18" name="Rectangle"/>
          <p:cNvSpPr/>
          <p:nvPr/>
        </p:nvSpPr>
        <p:spPr>
          <a:xfrm>
            <a:off x="10477500" y="596900"/>
            <a:ext cx="3484563" cy="29180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>
              <a:defRPr sz="3000">
                <a:solidFill>
                  <a:srgbClr val="FFFFFF"/>
                </a:solidFill>
              </a:defRPr>
            </a:pPr>
          </a:p>
        </p:txBody>
      </p:sp>
      <p:pic>
        <p:nvPicPr>
          <p:cNvPr id="19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832503" y="882656"/>
            <a:ext cx="2668987" cy="2668986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lid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04303" y="12698610"/>
            <a:ext cx="24592606" cy="3076181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"/>
          <p:cNvSpPr/>
          <p:nvPr/>
        </p:nvSpPr>
        <p:spPr>
          <a:xfrm>
            <a:off x="-250132" y="-266700"/>
            <a:ext cx="24857972" cy="14069419"/>
          </a:xfrm>
          <a:prstGeom prst="rect">
            <a:avLst/>
          </a:prstGeom>
          <a:solidFill>
            <a:srgbClr val="3275B4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>
              <a:defRPr sz="3000">
                <a:solidFill>
                  <a:srgbClr val="FFFFFF"/>
                </a:solidFill>
              </a:defRPr>
            </a:pPr>
          </a:p>
        </p:txBody>
      </p:sp>
      <p:pic>
        <p:nvPicPr>
          <p:cNvPr id="4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56664" y="838980"/>
            <a:ext cx="20870672" cy="12292040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Rectangle"/>
          <p:cNvSpPr/>
          <p:nvPr/>
        </p:nvSpPr>
        <p:spPr>
          <a:xfrm>
            <a:off x="10680700" y="254445"/>
            <a:ext cx="3007024" cy="2742310"/>
          </a:xfrm>
          <a:prstGeom prst="rect">
            <a:avLst/>
          </a:prstGeom>
          <a:solidFill>
            <a:srgbClr val="0076BA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>
              <a:defRPr sz="3000">
                <a:solidFill>
                  <a:srgbClr val="FFFFFF"/>
                </a:solidFill>
              </a:defRPr>
            </a:pPr>
          </a:p>
        </p:txBody>
      </p:sp>
      <p:pic>
        <p:nvPicPr>
          <p:cNvPr id="4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179664" y="613269"/>
            <a:ext cx="2024674" cy="2024661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lide Title vari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04303" y="12698610"/>
            <a:ext cx="24592606" cy="3076181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0800" y="9410617"/>
            <a:ext cx="18288000" cy="3322804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04303" y="12698610"/>
            <a:ext cx="24592606" cy="3076181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237200" y="9372517"/>
            <a:ext cx="18288000" cy="332280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itle Text"/>
          <p:cNvSpPr txBox="1"/>
          <p:nvPr>
            <p:ph type="title"/>
          </p:nvPr>
        </p:nvSpPr>
        <p:spPr>
          <a:xfrm>
            <a:off x="3653366" y="1958422"/>
            <a:ext cx="19507201" cy="2499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13610166" y="4458252"/>
            <a:ext cx="9550401" cy="87618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11954104" y="13073062"/>
            <a:ext cx="466267" cy="47767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lvl1pPr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</p:sldLayoutIdLst>
  <p:transition xmlns:p14="http://schemas.microsoft.com/office/powerpoint/2010/main" spd="med" advClick="1"/>
  <p:txStyles>
    <p:titleStyle>
      <a:lvl1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611187" marR="0" indent="-611187" algn="l" defTabSz="82153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055687" marR="0" indent="-611187" algn="l" defTabSz="82153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500187" marR="0" indent="-611187" algn="l" defTabSz="82153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1944686" marR="0" indent="-611187" algn="l" defTabSz="82153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2389186" marR="0" indent="-611186" algn="l" defTabSz="82153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2833686" marR="0" indent="-611186" algn="l" defTabSz="82153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3278187" marR="0" indent="-611187" algn="l" defTabSz="82153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3722687" marR="0" indent="-611187" algn="l" defTabSz="82153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4167187" marR="0" indent="-611187" algn="l" defTabSz="82153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3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1859" t="26049" r="0" b="26965"/>
          <a:stretch>
            <a:fillRect/>
          </a:stretch>
        </p:blipFill>
        <p:spPr>
          <a:xfrm>
            <a:off x="-96938" y="4821906"/>
            <a:ext cx="24728388" cy="7892528"/>
          </a:xfrm>
          <a:prstGeom prst="rect">
            <a:avLst/>
          </a:prstGeom>
          <a:ln w="12700">
            <a:miter lim="400000"/>
          </a:ln>
        </p:spPr>
      </p:pic>
      <p:sp>
        <p:nvSpPr>
          <p:cNvPr id="64" name="Rectangle"/>
          <p:cNvSpPr/>
          <p:nvPr/>
        </p:nvSpPr>
        <p:spPr>
          <a:xfrm>
            <a:off x="-17861" y="4826694"/>
            <a:ext cx="24592606" cy="7902941"/>
          </a:xfrm>
          <a:prstGeom prst="rect">
            <a:avLst/>
          </a:prstGeom>
          <a:solidFill>
            <a:srgbClr val="000000">
              <a:alpha val="47737"/>
            </a:srgbClr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>
              <a:defRPr sz="3000">
                <a:solidFill>
                  <a:srgbClr val="FFFFFF"/>
                </a:solidFill>
              </a:defRPr>
            </a:pPr>
          </a:p>
        </p:txBody>
      </p:sp>
      <p:sp>
        <p:nvSpPr>
          <p:cNvPr id="65" name="Session Title"/>
          <p:cNvSpPr txBox="1"/>
          <p:nvPr/>
        </p:nvSpPr>
        <p:spPr>
          <a:xfrm>
            <a:off x="3991057" y="5964975"/>
            <a:ext cx="16401886" cy="2668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>
            <a:normAutofit fontScale="100000" lnSpcReduction="0"/>
          </a:bodyPr>
          <a:lstStyle>
            <a:lvl1pPr defTabSz="796884">
              <a:defRPr sz="145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Session Title</a:t>
            </a:r>
          </a:p>
        </p:txBody>
      </p:sp>
      <p:sp>
        <p:nvSpPr>
          <p:cNvPr id="66" name="Author Name"/>
          <p:cNvSpPr txBox="1"/>
          <p:nvPr/>
        </p:nvSpPr>
        <p:spPr>
          <a:xfrm>
            <a:off x="4706390" y="8380686"/>
            <a:ext cx="15026782" cy="1829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>
            <a:normAutofit fontScale="100000" lnSpcReduction="0"/>
          </a:bodyPr>
          <a:lstStyle>
            <a:lvl1pPr>
              <a:defRPr sz="420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pPr/>
            <a:r>
              <a:t>Author Name</a:t>
            </a:r>
          </a:p>
        </p:txBody>
      </p:sp>
      <p:pic>
        <p:nvPicPr>
          <p:cNvPr id="67" name="Image" descr="Image"/>
          <p:cNvPicPr>
            <a:picLocks noChangeAspect="1"/>
          </p:cNvPicPr>
          <p:nvPr/>
        </p:nvPicPr>
        <p:blipFill>
          <a:blip r:embed="rId3">
            <a:alphaModFix amt="60193"/>
            <a:extLst/>
          </a:blip>
          <a:stretch>
            <a:fillRect/>
          </a:stretch>
        </p:blipFill>
        <p:spPr>
          <a:xfrm>
            <a:off x="-50800" y="9397917"/>
            <a:ext cx="18288000" cy="3322804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Image" descr="Image"/>
          <p:cNvPicPr>
            <a:picLocks noChangeAspect="1"/>
          </p:cNvPicPr>
          <p:nvPr/>
        </p:nvPicPr>
        <p:blipFill>
          <a:blip r:embed="rId3">
            <a:alphaModFix amt="60193"/>
            <a:extLst/>
          </a:blip>
          <a:stretch>
            <a:fillRect/>
          </a:stretch>
        </p:blipFill>
        <p:spPr>
          <a:xfrm>
            <a:off x="18224500" y="9397917"/>
            <a:ext cx="18288000" cy="33228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lide Title"/>
          <p:cNvSpPr txBox="1"/>
          <p:nvPr/>
        </p:nvSpPr>
        <p:spPr>
          <a:xfrm>
            <a:off x="3991056" y="1942749"/>
            <a:ext cx="16401888" cy="1771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>
            <a:normAutofit fontScale="100000" lnSpcReduction="0"/>
          </a:bodyPr>
          <a:lstStyle>
            <a:lvl1pPr defTabSz="607932">
              <a:defRPr sz="7500">
                <a:solidFill>
                  <a:srgbClr val="4D73A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Diamond Sponsor</a:t>
            </a:r>
          </a:p>
        </p:txBody>
      </p:sp>
      <p:pic>
        <p:nvPicPr>
          <p:cNvPr id="7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26500" y="4219278"/>
            <a:ext cx="6781800" cy="1409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lide Title"/>
          <p:cNvSpPr txBox="1"/>
          <p:nvPr/>
        </p:nvSpPr>
        <p:spPr>
          <a:xfrm>
            <a:off x="3991056" y="1942749"/>
            <a:ext cx="16401888" cy="1771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>
            <a:normAutofit fontScale="100000" lnSpcReduction="0"/>
          </a:bodyPr>
          <a:lstStyle>
            <a:lvl1pPr defTabSz="607932">
              <a:defRPr sz="7500">
                <a:solidFill>
                  <a:srgbClr val="96969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Platinum Sponsors</a:t>
            </a:r>
          </a:p>
        </p:txBody>
      </p:sp>
      <p:pic>
        <p:nvPicPr>
          <p:cNvPr id="74" name="pptimg.png" descr="pptim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72150" y="3725526"/>
            <a:ext cx="12839701" cy="4267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lide Title"/>
          <p:cNvSpPr txBox="1"/>
          <p:nvPr/>
        </p:nvSpPr>
        <p:spPr>
          <a:xfrm>
            <a:off x="3991056" y="1942749"/>
            <a:ext cx="16401888" cy="1771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>
            <a:normAutofit fontScale="100000" lnSpcReduction="0"/>
          </a:bodyPr>
          <a:lstStyle>
            <a:lvl1pPr defTabSz="607932">
              <a:defRPr sz="7500">
                <a:solidFill>
                  <a:srgbClr val="FFA5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Gold Sponsors</a:t>
            </a:r>
          </a:p>
        </p:txBody>
      </p:sp>
      <p:pic>
        <p:nvPicPr>
          <p:cNvPr id="7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94300" y="3841750"/>
            <a:ext cx="13995400" cy="2730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600" t="600" r="599" b="599"/>
          <a:stretch>
            <a:fillRect/>
          </a:stretch>
        </p:blipFill>
        <p:spPr>
          <a:xfrm>
            <a:off x="-2700843" y="-6166152"/>
            <a:ext cx="34866480" cy="2324429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2" name="Group"/>
          <p:cNvGrpSpPr/>
          <p:nvPr/>
        </p:nvGrpSpPr>
        <p:grpSpPr>
          <a:xfrm>
            <a:off x="-50801" y="9385217"/>
            <a:ext cx="36563301" cy="3322805"/>
            <a:chOff x="0" y="0"/>
            <a:chExt cx="36563300" cy="3322803"/>
          </a:xfrm>
        </p:grpSpPr>
        <p:pic>
          <p:nvPicPr>
            <p:cNvPr id="80" name="Image" descr="Image"/>
            <p:cNvPicPr>
              <a:picLocks noChangeAspect="1"/>
            </p:cNvPicPr>
            <p:nvPr/>
          </p:nvPicPr>
          <p:blipFill>
            <a:blip r:embed="rId3">
              <a:alphaModFix amt="94536"/>
              <a:extLst/>
            </a:blip>
            <a:stretch>
              <a:fillRect/>
            </a:stretch>
          </p:blipFill>
          <p:spPr>
            <a:xfrm>
              <a:off x="-1" y="0"/>
              <a:ext cx="18288001" cy="332280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1" name="Image" descr="Image"/>
            <p:cNvPicPr>
              <a:picLocks noChangeAspect="1"/>
            </p:cNvPicPr>
            <p:nvPr/>
          </p:nvPicPr>
          <p:blipFill>
            <a:blip r:embed="rId3">
              <a:alphaModFix amt="94536"/>
              <a:extLst/>
            </a:blip>
            <a:stretch>
              <a:fillRect/>
            </a:stretch>
          </p:blipFill>
          <p:spPr>
            <a:xfrm>
              <a:off x="18275300" y="0"/>
              <a:ext cx="18288000" cy="332280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83" name="Slide Title"/>
          <p:cNvSpPr txBox="1"/>
          <p:nvPr/>
        </p:nvSpPr>
        <p:spPr>
          <a:xfrm>
            <a:off x="6265150" y="10781551"/>
            <a:ext cx="11853700" cy="17715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>
            <a:normAutofit fontScale="100000" lnSpcReduction="0"/>
          </a:bodyPr>
          <a:lstStyle>
            <a:lvl1pPr defTabSz="673655">
              <a:defRPr sz="9300">
                <a:solidFill>
                  <a:srgbClr val="4D73A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Slide Title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lide Title"/>
          <p:cNvSpPr txBox="1"/>
          <p:nvPr/>
        </p:nvSpPr>
        <p:spPr>
          <a:xfrm>
            <a:off x="3356056" y="1942749"/>
            <a:ext cx="16401888" cy="1771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>
            <a:normAutofit fontScale="100000" lnSpcReduction="0"/>
          </a:bodyPr>
          <a:lstStyle>
            <a:lvl1pPr defTabSz="607932">
              <a:defRPr sz="9300">
                <a:solidFill>
                  <a:srgbClr val="4D73A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86" name="Item  level 1…"/>
          <p:cNvSpPr txBox="1"/>
          <p:nvPr>
            <p:ph type="body" sz="quarter" idx="4294967295"/>
          </p:nvPr>
        </p:nvSpPr>
        <p:spPr>
          <a:xfrm>
            <a:off x="4767162" y="4102298"/>
            <a:ext cx="14316274" cy="443379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558800" indent="-558800" defTabSz="825500">
              <a:spcBef>
                <a:spcPts val="4500"/>
              </a:spcBef>
              <a:buSzPct val="75000"/>
              <a:defRPr sz="4500">
                <a:solidFill>
                  <a:srgbClr val="4D73AE"/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pPr>
            <a:r>
              <a:t>Item  level 1</a:t>
            </a:r>
          </a:p>
          <a:p>
            <a:pPr lvl="1" marL="1117600" indent="-558800" defTabSz="825500">
              <a:spcBef>
                <a:spcPts val="4500"/>
              </a:spcBef>
              <a:buSzPct val="75000"/>
              <a:defRPr sz="4500">
                <a:solidFill>
                  <a:srgbClr val="4D73AE"/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pPr>
            <a:r>
              <a:t>Item level 2</a:t>
            </a:r>
          </a:p>
          <a:p>
            <a:pPr marL="558800" indent="-558800" defTabSz="825500">
              <a:spcBef>
                <a:spcPts val="4500"/>
              </a:spcBef>
              <a:buSzPct val="75000"/>
              <a:defRPr sz="4500">
                <a:solidFill>
                  <a:srgbClr val="4D73AE"/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pPr>
            <a:r>
              <a:t>Item level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his is a longer concept to be explained. Integer posuere erat a ante venenatis dapibus posuere velit aliquet. Donec id elit non mi porta gravida at eget metus."/>
          <p:cNvSpPr txBox="1"/>
          <p:nvPr>
            <p:ph type="body" sz="half" idx="4294967295"/>
          </p:nvPr>
        </p:nvSpPr>
        <p:spPr>
          <a:xfrm>
            <a:off x="1457259" y="3645184"/>
            <a:ext cx="21469482" cy="4241231"/>
          </a:xfrm>
          <a:prstGeom prst="rect">
            <a:avLst/>
          </a:prstGeom>
        </p:spPr>
        <p:txBody>
          <a:bodyPr/>
          <a:lstStyle>
            <a:lvl1pPr marL="0" indent="0" algn="ctr" defTabSz="1160858">
              <a:spcBef>
                <a:spcPts val="6300"/>
              </a:spcBef>
              <a:buSzTx/>
              <a:buNone/>
              <a:defRPr sz="6200">
                <a:solidFill>
                  <a:srgbClr val="4D73AE"/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1pPr>
          </a:lstStyle>
          <a:p>
            <a:pPr/>
            <a:r>
              <a:t>This is a longer concept to be explained. Integer posuere erat a ante venenatis dapibus posuere velit aliquet. Donec id elit non mi porta gravida at eget metus.</a:t>
            </a:r>
          </a:p>
        </p:txBody>
      </p:sp>
      <p:sp>
        <p:nvSpPr>
          <p:cNvPr id="89" name="Slide Title"/>
          <p:cNvSpPr txBox="1"/>
          <p:nvPr/>
        </p:nvSpPr>
        <p:spPr>
          <a:xfrm>
            <a:off x="3356056" y="1942749"/>
            <a:ext cx="16401888" cy="1771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>
            <a:normAutofit fontScale="100000" lnSpcReduction="0"/>
          </a:bodyPr>
          <a:lstStyle>
            <a:lvl1pPr defTabSz="607932">
              <a:defRPr sz="9300">
                <a:solidFill>
                  <a:srgbClr val="4D73A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Slide Title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–Authors Name"/>
          <p:cNvSpPr txBox="1"/>
          <p:nvPr/>
        </p:nvSpPr>
        <p:spPr>
          <a:xfrm>
            <a:off x="2387600" y="8191500"/>
            <a:ext cx="19621500" cy="76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defTabSz="825500">
              <a:defRPr i="1" sz="3800">
                <a:solidFill>
                  <a:srgbClr val="FFFFFF"/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1pPr>
          </a:lstStyle>
          <a:p>
            <a:pPr/>
            <a:r>
              <a:t>–Authors Name</a:t>
            </a:r>
          </a:p>
        </p:txBody>
      </p:sp>
      <p:sp>
        <p:nvSpPr>
          <p:cNvPr id="92" name="“SECTION OR QUOTE”"/>
          <p:cNvSpPr txBox="1"/>
          <p:nvPr/>
        </p:nvSpPr>
        <p:spPr>
          <a:xfrm>
            <a:off x="2387600" y="6381750"/>
            <a:ext cx="19621500" cy="148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825500">
              <a:defRPr cap="all" spc="1600" sz="8000">
                <a:solidFill>
                  <a:srgbClr val="FFFFFF"/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1pPr>
          </a:lstStyle>
          <a:p>
            <a:pPr/>
            <a:r>
              <a:t>“SECTION OR QUOTE”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Item  level 1…"/>
          <p:cNvSpPr txBox="1"/>
          <p:nvPr>
            <p:ph type="body" sz="quarter" idx="4294967295"/>
          </p:nvPr>
        </p:nvSpPr>
        <p:spPr>
          <a:xfrm>
            <a:off x="1642962" y="4000698"/>
            <a:ext cx="14316275" cy="443379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558800" indent="-558800" defTabSz="825500">
              <a:spcBef>
                <a:spcPts val="4500"/>
              </a:spcBef>
              <a:buSzPct val="75000"/>
              <a:defRPr sz="4500">
                <a:solidFill>
                  <a:srgbClr val="4D73AE"/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pPr>
            <a:r>
              <a:t>Item  level 1</a:t>
            </a:r>
          </a:p>
          <a:p>
            <a:pPr lvl="1" marL="1117600" indent="-558800" defTabSz="825500">
              <a:spcBef>
                <a:spcPts val="4500"/>
              </a:spcBef>
              <a:buSzPct val="75000"/>
              <a:defRPr sz="4500">
                <a:solidFill>
                  <a:srgbClr val="4D73AE"/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pPr>
            <a:r>
              <a:t>Item level 2</a:t>
            </a:r>
          </a:p>
          <a:p>
            <a:pPr marL="558800" indent="-558800" defTabSz="825500">
              <a:spcBef>
                <a:spcPts val="4500"/>
              </a:spcBef>
              <a:buSzPct val="75000"/>
              <a:defRPr sz="4500">
                <a:solidFill>
                  <a:srgbClr val="4D73AE"/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pPr>
            <a:r>
              <a:t>Item level 1</a:t>
            </a:r>
          </a:p>
        </p:txBody>
      </p:sp>
      <p:sp>
        <p:nvSpPr>
          <p:cNvPr id="95" name="Slide Title"/>
          <p:cNvSpPr txBox="1"/>
          <p:nvPr/>
        </p:nvSpPr>
        <p:spPr>
          <a:xfrm>
            <a:off x="-3705144" y="901348"/>
            <a:ext cx="16401888" cy="1771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>
            <a:normAutofit fontScale="100000" lnSpcReduction="0"/>
          </a:bodyPr>
          <a:lstStyle>
            <a:lvl1pPr defTabSz="607932">
              <a:defRPr sz="9300">
                <a:solidFill>
                  <a:srgbClr val="4D73A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Slide Title</a:t>
            </a:r>
          </a:p>
        </p:txBody>
      </p:sp>
      <p:pic>
        <p:nvPicPr>
          <p:cNvPr id="96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15846" t="956" r="15846" b="0"/>
          <a:stretch>
            <a:fillRect/>
          </a:stretch>
        </p:blipFill>
        <p:spPr>
          <a:xfrm>
            <a:off x="11586023" y="183767"/>
            <a:ext cx="12955591" cy="125237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71436" tIns="71436" rIns="71436" bIns="71436" numCol="1" spcCol="38100" rtlCol="0" anchor="ctr" upright="0">
        <a:spAutoFit/>
      </a:bodyPr>
      <a:lstStyle>
        <a:defPPr marL="0" marR="0" indent="0" algn="ctr" defTabSz="8215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6" tIns="71436" rIns="71436" bIns="71436" numCol="1" spcCol="38100" rtlCol="0" anchor="ctr" upright="0">
        <a:spAutoFit/>
      </a:bodyPr>
      <a:lstStyle>
        <a:defPPr marL="0" marR="0" indent="0" algn="ctr" defTabSz="8215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71436" tIns="71436" rIns="71436" bIns="71436" numCol="1" spcCol="38100" rtlCol="0" anchor="ctr" upright="0">
        <a:spAutoFit/>
      </a:bodyPr>
      <a:lstStyle>
        <a:defPPr marL="0" marR="0" indent="0" algn="ctr" defTabSz="8215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6" tIns="71436" rIns="71436" bIns="71436" numCol="1" spcCol="38100" rtlCol="0" anchor="ctr" upright="0">
        <a:spAutoFit/>
      </a:bodyPr>
      <a:lstStyle>
        <a:defPPr marL="0" marR="0" indent="0" algn="ctr" defTabSz="8215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