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_rels/notesSlide14.xml.rels" ContentType="application/vnd.openxmlformats-package.relationships+xml"/>
  <Override PartName="/ppt/notesSlides/_rels/notesSlide12.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7.png" ContentType="image/png"/>
  <Override PartName="/ppt/media/image26.png" ContentType="image/png"/>
  <Override PartName="/ppt/media/image28.png" ContentType="image/png"/>
  <Override PartName="/ppt/media/image25.png" ContentType="image/png"/>
  <Override PartName="/ppt/media/image22.png" ContentType="image/png"/>
  <Override PartName="/ppt/media/image24.png" ContentType="image/png"/>
  <Override PartName="/ppt/media/image21.png" ContentType="image/png"/>
  <Override PartName="/ppt/media/image20.jpeg" ContentType="image/jpeg"/>
  <Override PartName="/ppt/media/image19.png" ContentType="image/png"/>
  <Override PartName="/ppt/media/image17.png" ContentType="image/png"/>
  <Override PartName="/ppt/media/image14.png" ContentType="image/png"/>
  <Override PartName="/ppt/media/image16.png" ContentType="image/png"/>
  <Override PartName="/ppt/media/image23.jpeg" ContentType="image/jpeg"/>
  <Override PartName="/ppt/media/image13.png" ContentType="image/png"/>
  <Override PartName="/ppt/media/image12.png" ContentType="image/png"/>
  <Override PartName="/ppt/media/image9.png" ContentType="image/png"/>
  <Override PartName="/ppt/media/image15.png" ContentType="image/png"/>
  <Override PartName="/ppt/media/image29.png" ContentType="image/png"/>
  <Override PartName="/ppt/media/image8.png" ContentType="image/png"/>
  <Override PartName="/ppt/media/image6.png" ContentType="image/png"/>
  <Override PartName="/ppt/media/image10.jpeg" ContentType="image/jpe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114"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115"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116"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117" name="PlaceHolder 5"/>
          <p:cNvSpPr>
            <a:spLocks noGrp="1"/>
          </p:cNvSpPr>
          <p:nvPr>
            <p:ph type="sldNum"/>
          </p:nvPr>
        </p:nvSpPr>
        <p:spPr>
          <a:xfrm>
            <a:off x="4399200" y="9555480"/>
            <a:ext cx="3372840" cy="502560"/>
          </a:xfrm>
          <a:prstGeom prst="rect">
            <a:avLst/>
          </a:prstGeom>
        </p:spPr>
        <p:txBody>
          <a:bodyPr anchor="b" bIns="0" lIns="0" rIns="0" tIns="0" wrap="none"/>
          <a:p>
            <a:pPr algn="r"/>
            <a:fld id="{705937C6-4B5B-4BD0-A14C-03AB71E3B340}"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PlaceHolder 1"/>
          <p:cNvSpPr>
            <a:spLocks noGrp="1"/>
          </p:cNvSpPr>
          <p:nvPr>
            <p:ph type="body"/>
          </p:nvPr>
        </p:nvSpPr>
        <p:spPr>
          <a:xfrm>
            <a:off x="685800" y="4416480"/>
            <a:ext cx="5482800" cy="4179600"/>
          </a:xfrm>
          <a:prstGeom prst="rect">
            <a:avLst/>
          </a:prstGeom>
        </p:spPr>
        <p:txBody>
          <a:bodyPr bIns="0" lIns="0" rIns="0" tIns="0"/>
          <a:p>
            <a:pPr>
              <a:lnSpc>
                <a:spcPct val="100000"/>
              </a:lnSpc>
            </a:pPr>
            <a:r>
              <a:rPr lang="en-US"/>
              <a:t>Introducing Lingotek THE TRANSLATION NETWORK</a:t>
            </a:r>
            <a:endParaRPr/>
          </a:p>
          <a:p>
            <a:pPr>
              <a:lnSpc>
                <a:spcPct val="100000"/>
              </a:lnSpc>
            </a:pPr>
            <a:endParaRPr/>
          </a:p>
          <a:p>
            <a:pPr>
              <a:lnSpc>
                <a:spcPct val="100000"/>
              </a:lnSpc>
            </a:pPr>
            <a:endParaRPr/>
          </a:p>
          <a:p>
            <a:pPr>
              <a:lnSpc>
                <a:spcPct val="100000"/>
              </a:lnSpc>
            </a:pPr>
            <a:endParaRPr/>
          </a:p>
        </p:txBody>
      </p:sp>
      <p:sp>
        <p:nvSpPr>
          <p:cNvPr id="203" name="CustomShape 2"/>
          <p:cNvSpPr/>
          <p:nvPr/>
        </p:nvSpPr>
        <p:spPr>
          <a:xfrm>
            <a:off x="3884760" y="8829720"/>
            <a:ext cx="2968200" cy="461520"/>
          </a:xfrm>
          <a:prstGeom prst="rect">
            <a:avLst/>
          </a:prstGeom>
          <a:noFill/>
          <a:ln>
            <a:noFill/>
          </a:ln>
        </p:spPr>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685800" y="4415400"/>
            <a:ext cx="5484240" cy="4181040"/>
          </a:xfrm>
          <a:prstGeom prst="rect">
            <a:avLst/>
          </a:prstGeom>
        </p:spPr>
        <p:txBody>
          <a:bodyPr bIns="0" lIns="0" rIns="0" tIns="0" wrap="none"/>
          <a:p>
            <a:r>
              <a:rPr lang="en-US"/>
              <a:t>The unstoppable force meets the immovable object:  Content translation is the way people translated nodes in drupal 6, and even in drupal 7 it has a lot of momentum because some modules don't support field-based translations.</a:t>
            </a:r>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PlaceHolder 1"/>
          <p:cNvSpPr>
            <a:spLocks noGrp="1"/>
          </p:cNvSpPr>
          <p:nvPr>
            <p:ph type="body"/>
          </p:nvPr>
        </p:nvSpPr>
        <p:spPr>
          <a:xfrm>
            <a:off x="685800" y="4415400"/>
            <a:ext cx="5484240" cy="4583520"/>
          </a:xfrm>
          <a:prstGeom prst="rect">
            <a:avLst/>
          </a:prstGeom>
        </p:spPr>
        <p:txBody>
          <a:bodyPr bIns="0" lIns="0" rIns="0" tIns="0" wrap="none"/>
          <a:p>
            <a:r>
              <a:rPr lang="en-US"/>
              <a:t>Remember preparing your module for translation by getting all strings wrapped in t() functions?  Well this is where you translate them.  You can also submit them back to the community, especially if you want translations available for your module.</a:t>
            </a:r>
            <a:endParaRPr/>
          </a:p>
          <a:p>
            <a:r>
              <a:rPr lang="en-US"/>
              <a:t>For all modules contributed by the community, you can check if there are translations available using the l10n_update module.  You use the same Translate Interface to translate these, and they are also stored as English in the locales_source table.</a:t>
            </a:r>
            <a:endParaRPr/>
          </a:p>
          <a:p>
            <a:r>
              <a:rPr lang="en-US"/>
              <a:t>For Drupal 8: this all changes.  Interface and Config translation are both stored on the filesystem, and the source does not have to be English!</a:t>
            </a:r>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415400"/>
            <a:ext cx="5484240" cy="4583520"/>
          </a:xfrm>
          <a:prstGeom prst="rect">
            <a:avLst/>
          </a:prstGeom>
        </p:spPr>
        <p:txBody>
          <a:bodyPr bIns="0" lIns="0" rIns="0" tIns="0" wrap="none"/>
          <a:p>
            <a:r>
              <a:rPr lang="en-US"/>
              <a:t>Remember preparing your module for translation by getting all strings wrapped in t() functions?  Well this is where you translate them.  You can also submit them back to the community, especially if you want translations available for your module.</a:t>
            </a:r>
            <a:endParaRPr/>
          </a:p>
          <a:p>
            <a:r>
              <a:rPr lang="en-US"/>
              <a:t>For all modules contributed by the community, you can check if there are translations available using the l10n_update module.  You use the same Translate Interface to translate these, and they are also stored as English in the locales_source table.</a:t>
            </a:r>
            <a:endParaRPr/>
          </a:p>
          <a:p>
            <a:r>
              <a:rPr lang="en-US"/>
              <a:t>For Drupal 8: this all changes.  Interface and Config translation are both stored on the filesystem, and the source does not have to be English!</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PlaceHolder 1"/>
          <p:cNvSpPr>
            <a:spLocks noGrp="1"/>
          </p:cNvSpPr>
          <p:nvPr>
            <p:ph type="body"/>
          </p:nvPr>
        </p:nvSpPr>
        <p:spPr>
          <a:xfrm>
            <a:off x="685800" y="4416480"/>
            <a:ext cx="5483160" cy="4179960"/>
          </a:xfrm>
          <a:prstGeom prst="rect">
            <a:avLst/>
          </a:prstGeom>
        </p:spPr>
        <p:txBody>
          <a:bodyPr bIns="0" lIns="0" rIns="0" tIns="0"/>
          <a:p>
            <a:r>
              <a:rPr lang="en-US" sz="1200">
                <a:solidFill>
                  <a:srgbClr val="90928e"/>
                </a:solidFill>
              </a:rPr>
              <a:t>Before starting to translate a site, it must be enabled for multilingual.  You could think of it as a kind of gold rush, and Drupal provides all the pans and shovels</a:t>
            </a:r>
            <a:endParaRPr/>
          </a:p>
        </p:txBody>
      </p:sp>
      <p:sp>
        <p:nvSpPr>
          <p:cNvPr id="205" name="CustomShape 2"/>
          <p:cNvSpPr/>
          <p:nvPr/>
        </p:nvSpPr>
        <p:spPr>
          <a:xfrm>
            <a:off x="3884760" y="8829720"/>
            <a:ext cx="2968560" cy="461880"/>
          </a:xfrm>
          <a:prstGeom prst="rect">
            <a:avLst/>
          </a:prstGeom>
          <a:noFill/>
          <a:ln>
            <a:noFill/>
          </a:ln>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685800" y="4415400"/>
            <a:ext cx="5484240" cy="4181040"/>
          </a:xfrm>
          <a:prstGeom prst="rect">
            <a:avLst/>
          </a:prstGeom>
        </p:spPr>
        <p:txBody>
          <a:bodyPr bIns="0" lIns="0" rIns="0" tIns="0" wrap="none"/>
          <a:p>
            <a:r>
              <a:rPr lang="en-US"/>
              <a:t>The unstoppable force meets the immovable object:  Content translation is the way people translated nodes in drupal 6, and even in drupal 7 it has a lot of momentum because some modules don't support field-based translations.</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34" name=""/>
          <p:cNvPicPr/>
          <p:nvPr/>
        </p:nvPicPr>
        <p:blipFill>
          <a:blip r:embed="rId2"/>
          <a:stretch>
            <a:fillRect/>
          </a:stretch>
        </p:blipFill>
        <p:spPr>
          <a:xfrm>
            <a:off x="5492520" y="3681360"/>
            <a:ext cx="2377440" cy="1896840"/>
          </a:xfrm>
          <a:prstGeom prst="rect">
            <a:avLst/>
          </a:prstGeom>
          <a:ln>
            <a:noFill/>
          </a:ln>
        </p:spPr>
      </p:pic>
      <p:pic>
        <p:nvPicPr>
          <p:cNvPr descr="" id="35"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3"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5"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46"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1"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52"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6"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0"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2"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63"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6"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7"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68"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1"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72" name=""/>
          <p:cNvPicPr/>
          <p:nvPr/>
        </p:nvPicPr>
        <p:blipFill>
          <a:blip r:embed="rId2"/>
          <a:stretch>
            <a:fillRect/>
          </a:stretch>
        </p:blipFill>
        <p:spPr>
          <a:xfrm>
            <a:off x="5492520" y="3681360"/>
            <a:ext cx="2377440" cy="1896840"/>
          </a:xfrm>
          <a:prstGeom prst="rect">
            <a:avLst/>
          </a:prstGeom>
          <a:ln>
            <a:noFill/>
          </a:ln>
        </p:spPr>
      </p:pic>
      <p:pic>
        <p:nvPicPr>
          <p:cNvPr descr="" id="73"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0"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2"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5"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0"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91"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3"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9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95"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99"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1"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02"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6"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07"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0"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111" name=""/>
          <p:cNvPicPr/>
          <p:nvPr/>
        </p:nvPicPr>
        <p:blipFill>
          <a:blip r:embed="rId2"/>
          <a:stretch>
            <a:fillRect/>
          </a:stretch>
        </p:blipFill>
        <p:spPr>
          <a:xfrm>
            <a:off x="5492520" y="3681360"/>
            <a:ext cx="2377440" cy="1896840"/>
          </a:xfrm>
          <a:prstGeom prst="rect">
            <a:avLst/>
          </a:prstGeom>
          <a:ln>
            <a:noFill/>
          </a:ln>
        </p:spPr>
      </p:pic>
      <p:pic>
        <p:nvPicPr>
          <p:cNvPr descr="" id="112"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CustomShape 1"/>
          <p:cNvSpPr/>
          <p:nvPr/>
        </p:nvSpPr>
        <p:spPr>
          <a:xfrm>
            <a:off x="932040" y="6381360"/>
            <a:ext cx="4011480" cy="428400"/>
          </a:xfrm>
          <a:prstGeom prst="rect">
            <a:avLst/>
          </a:prstGeom>
          <a:noFill/>
          <a:ln>
            <a:noFill/>
          </a:ln>
        </p:spPr>
        <p:txBody>
          <a:bodyPr bIns="45000" lIns="90000" rIns="90000" tIns="45000" wrap="none"/>
          <a:p>
            <a:r>
              <a:rPr b="1" lang="en-US" sz="1200">
                <a:latin typeface="Arial"/>
              </a:rPr>
              <a:t>Completed </a:t>
            </a:r>
            <a:endParaRPr/>
          </a:p>
        </p:txBody>
      </p:sp>
      <p:sp>
        <p:nvSpPr>
          <p:cNvPr id="37" name="CustomShape 2"/>
          <p:cNvSpPr/>
          <p:nvPr/>
        </p:nvSpPr>
        <p:spPr>
          <a:xfrm>
            <a:off x="1958400" y="6381360"/>
            <a:ext cx="1433520" cy="428400"/>
          </a:xfrm>
          <a:prstGeom prst="rect">
            <a:avLst/>
          </a:prstGeom>
          <a:noFill/>
          <a:ln>
            <a:noFill/>
          </a:ln>
        </p:spPr>
        <p:txBody>
          <a:bodyPr bIns="45000" lIns="90000" rIns="90000" tIns="45000" wrap="none"/>
          <a:p>
            <a:r>
              <a:rPr b="1" lang="en-US" sz="1200">
                <a:latin typeface="Arial"/>
              </a:rPr>
              <a:t>of 19.</a:t>
            </a:r>
            <a:endParaRPr/>
          </a:p>
        </p:txBody>
      </p:sp>
      <p:sp>
        <p:nvSpPr>
          <p:cNvPr id="38" name="PlaceHolder 3"/>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9" name="PlaceHolder 4"/>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4" name="CustomShape 1"/>
          <p:cNvSpPr/>
          <p:nvPr/>
        </p:nvSpPr>
        <p:spPr>
          <a:xfrm>
            <a:off x="932040" y="6381360"/>
            <a:ext cx="4011480" cy="428400"/>
          </a:xfrm>
          <a:prstGeom prst="rect">
            <a:avLst/>
          </a:prstGeom>
          <a:noFill/>
          <a:ln>
            <a:noFill/>
          </a:ln>
        </p:spPr>
        <p:txBody>
          <a:bodyPr bIns="45000" lIns="90000" rIns="90000" tIns="45000" wrap="none"/>
          <a:p>
            <a:r>
              <a:rPr b="1" lang="en-US" sz="1200">
                <a:latin typeface="Arial"/>
              </a:rPr>
              <a:t>Completed </a:t>
            </a:r>
            <a:endParaRPr/>
          </a:p>
        </p:txBody>
      </p:sp>
      <p:sp>
        <p:nvSpPr>
          <p:cNvPr id="75" name="CustomShape 2"/>
          <p:cNvSpPr/>
          <p:nvPr/>
        </p:nvSpPr>
        <p:spPr>
          <a:xfrm>
            <a:off x="1958400" y="6381360"/>
            <a:ext cx="1433520" cy="428400"/>
          </a:xfrm>
          <a:prstGeom prst="rect">
            <a:avLst/>
          </a:prstGeom>
          <a:noFill/>
          <a:ln>
            <a:noFill/>
          </a:ln>
        </p:spPr>
        <p:txBody>
          <a:bodyPr bIns="45000" lIns="90000" rIns="90000" tIns="45000" wrap="none"/>
          <a:p>
            <a:r>
              <a:rPr b="1" lang="en-US" sz="1200">
                <a:latin typeface="Arial"/>
              </a:rPr>
              <a:t>of 19.</a:t>
            </a:r>
            <a:endParaRPr/>
          </a:p>
        </p:txBody>
      </p:sp>
      <p:sp>
        <p:nvSpPr>
          <p:cNvPr id="76" name="PlaceHolder 3"/>
          <p:cNvSpPr>
            <a:spLocks noGrp="1"/>
          </p:cNvSpPr>
          <p:nvPr>
            <p:ph type="title"/>
          </p:nvPr>
        </p:nvSpPr>
        <p:spPr>
          <a:xfrm>
            <a:off x="457200" y="273600"/>
            <a:ext cx="8228880" cy="1144800"/>
          </a:xfrm>
          <a:prstGeom prst="rect">
            <a:avLst/>
          </a:prstGeom>
        </p:spPr>
        <p:txBody>
          <a:bodyPr anchor="ctr" bIns="0" lIns="0" rIns="0" tIns="0" wrap="none"/>
          <a:p>
            <a:r>
              <a:rPr lang="en-US"/>
              <a:t>Click to edit the title text format</a:t>
            </a:r>
            <a:endParaRPr/>
          </a:p>
        </p:txBody>
      </p:sp>
      <p:sp>
        <p:nvSpPr>
          <p:cNvPr id="77" name="PlaceHolder 4"/>
          <p:cNvSpPr>
            <a:spLocks noGrp="1"/>
          </p:cNvSpPr>
          <p:nvPr>
            <p:ph type="body"/>
          </p:nvPr>
        </p:nvSpPr>
        <p:spPr>
          <a:xfrm>
            <a:off x="457200" y="1604520"/>
            <a:ext cx="4015080" cy="397692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78" name="PlaceHolder 5"/>
          <p:cNvSpPr>
            <a:spLocks noGrp="1"/>
          </p:cNvSpPr>
          <p:nvPr>
            <p:ph type="body"/>
          </p:nvPr>
        </p:nvSpPr>
        <p:spPr>
          <a:xfrm>
            <a:off x="4673520" y="1604520"/>
            <a:ext cx="4015080" cy="397692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8.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png"/><Relationship Id="rId3" Type="http://schemas.openxmlformats.org/officeDocument/2006/relationships/slideLayout" Target="../slideLayouts/slideLayout1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8.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bg>
      <p:bgPr>
        <a:blipFill>
          <a:blip r:embed="rId1"/>
          <a:stretch>
            <a:fillRect/>
          </a:stretch>
        </a:blipFill>
      </p:bgPr>
    </p:bg>
    <p:spTree>
      <p:nvGrpSpPr>
        <p:cNvPr id="1" name=""/>
        <p:cNvGrpSpPr/>
        <p:nvPr/>
      </p:nvGrpSpPr>
      <p:grpSpPr>
        <a:xfrm>
          <a:off x="0" y="0"/>
          <a:ext cx="0" cy="0"/>
          <a:chOff x="0" y="0"/>
          <a:chExt cx="0" cy="0"/>
        </a:xfrm>
      </p:grpSpPr>
      <p:sp>
        <p:nvSpPr>
          <p:cNvPr id="118" name="CustomShape 1"/>
          <p:cNvSpPr/>
          <p:nvPr/>
        </p:nvSpPr>
        <p:spPr>
          <a:xfrm>
            <a:off x="3848760" y="3855960"/>
            <a:ext cx="5162040" cy="940320"/>
          </a:xfrm>
          <a:prstGeom prst="rect">
            <a:avLst/>
          </a:prstGeom>
          <a:noFill/>
          <a:ln>
            <a:noFill/>
          </a:ln>
        </p:spPr>
      </p:sp>
      <p:sp>
        <p:nvSpPr>
          <p:cNvPr id="119" name="CustomShape 2"/>
          <p:cNvSpPr/>
          <p:nvPr/>
        </p:nvSpPr>
        <p:spPr>
          <a:xfrm>
            <a:off x="1005840" y="1703520"/>
            <a:ext cx="7129080" cy="1551600"/>
          </a:xfrm>
          <a:prstGeom prst="rect">
            <a:avLst/>
          </a:prstGeom>
          <a:noFill/>
          <a:ln>
            <a:noFill/>
          </a:ln>
        </p:spPr>
        <p:txBody>
          <a:bodyPr bIns="45000" lIns="90000" rIns="90000" tIns="45000" wrap="none"/>
          <a:p>
            <a:pPr algn="ctr">
              <a:lnSpc>
                <a:spcPct val="100000"/>
              </a:lnSpc>
            </a:pPr>
            <a:r>
              <a:rPr b="1" i="1" lang="en-US" sz="5400">
                <a:solidFill>
                  <a:srgbClr val="000000"/>
                </a:solidFill>
              </a:rPr>
              <a:t>Multilingual</a:t>
            </a:r>
            <a:endParaRPr/>
          </a:p>
          <a:p>
            <a:pPr algn="ctr">
              <a:lnSpc>
                <a:spcPct val="100000"/>
              </a:lnSpc>
            </a:pPr>
            <a:r>
              <a:rPr b="1" i="1" lang="en-US" sz="5400">
                <a:solidFill>
                  <a:srgbClr val="000000"/>
                </a:solidFill>
              </a:rPr>
              <a:t>Site Setup</a:t>
            </a:r>
            <a:endParaRPr/>
          </a:p>
          <a:p>
            <a:pPr algn="ctr">
              <a:lnSpc>
                <a:spcPct val="100000"/>
              </a:lnSpc>
            </a:pPr>
            <a:r>
              <a:rPr b="1" i="1" lang="en-US" sz="5400">
                <a:solidFill>
                  <a:srgbClr val="000000"/>
                </a:solidFill>
              </a:rPr>
              <a:t>and</a:t>
            </a:r>
            <a:endParaRPr/>
          </a:p>
          <a:p>
            <a:pPr algn="ctr">
              <a:lnSpc>
                <a:spcPct val="100000"/>
              </a:lnSpc>
            </a:pPr>
            <a:r>
              <a:rPr b="1" i="1" lang="en-US" sz="5400">
                <a:solidFill>
                  <a:srgbClr val="000000"/>
                </a:solidFill>
              </a:rPr>
              <a:t>Maintenance</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a:off x="457200" y="511920"/>
            <a:ext cx="8429760" cy="2869560"/>
          </a:xfrm>
          <a:prstGeom prst="rect">
            <a:avLst/>
          </a:prstGeom>
          <a:noFill/>
          <a:ln>
            <a:noFill/>
          </a:ln>
        </p:spPr>
      </p:sp>
      <p:sp>
        <p:nvSpPr>
          <p:cNvPr id="168" name="CustomShape 2"/>
          <p:cNvSpPr/>
          <p:nvPr/>
        </p:nvSpPr>
        <p:spPr>
          <a:xfrm>
            <a:off x="465840" y="457200"/>
            <a:ext cx="4014360" cy="5123520"/>
          </a:xfrm>
          <a:prstGeom prst="rect">
            <a:avLst/>
          </a:prstGeom>
          <a:noFill/>
          <a:ln>
            <a:noFill/>
          </a:ln>
        </p:spPr>
        <p:txBody>
          <a:bodyPr bIns="0" lIns="0" rIns="0" tIns="0" wrap="none"/>
          <a:p>
            <a:pPr algn="ctr">
              <a:lnSpc>
                <a:spcPct val="100000"/>
              </a:lnSpc>
            </a:pPr>
            <a:r>
              <a:rPr b="1" lang="en-US" sz="2400">
                <a:solidFill>
                  <a:srgbClr val="185171"/>
                </a:solidFill>
                <a:latin typeface="Verdana"/>
                <a:ea typeface="Verdana"/>
              </a:rPr>
              <a:t>Content Translation</a:t>
            </a:r>
            <a:endParaRPr/>
          </a:p>
          <a:p>
            <a:pPr algn="ctr">
              <a:lnSpc>
                <a:spcPct val="100000"/>
              </a:lnSpc>
            </a:pPr>
            <a:r>
              <a:rPr b="1" lang="en-US" sz="2400">
                <a:solidFill>
                  <a:srgbClr val="185171"/>
                </a:solidFill>
                <a:latin typeface="Verdana"/>
                <a:ea typeface="Verdana"/>
              </a:rPr>
              <a:t>(node-based)</a:t>
            </a:r>
            <a:endParaRPr/>
          </a:p>
          <a:p>
            <a:pPr algn="ctr">
              <a:lnSpc>
                <a:spcPct val="100000"/>
              </a:lnSpc>
            </a:pPr>
            <a:endParaRPr/>
          </a:p>
          <a:p>
            <a:pPr>
              <a:lnSpc>
                <a:spcPct val="100000"/>
              </a:lnSpc>
              <a:buSzPct val="25000"/>
              <a:buFont typeface="StarSymbol"/>
              <a:buChar char="l"/>
            </a:pPr>
            <a:r>
              <a:rPr lang="en-US" sz="2400">
                <a:solidFill>
                  <a:srgbClr val="000000"/>
                </a:solidFill>
                <a:latin typeface="Verdana"/>
                <a:ea typeface="Verdana"/>
              </a:rPr>
              <a:t>Tried and true method</a:t>
            </a:r>
            <a:endParaRPr/>
          </a:p>
          <a:p>
            <a:pPr>
              <a:lnSpc>
                <a:spcPct val="100000"/>
              </a:lnSpc>
              <a:buSzPct val="25000"/>
              <a:buFont typeface="StarSymbol"/>
              <a:buChar char="l"/>
            </a:pPr>
            <a:r>
              <a:rPr lang="en-US" sz="2400">
                <a:solidFill>
                  <a:srgbClr val="000000"/>
                </a:solidFill>
                <a:latin typeface="Verdana"/>
                <a:ea typeface="Verdana"/>
              </a:rPr>
              <a:t>from D6</a:t>
            </a:r>
            <a:endParaRPr/>
          </a:p>
          <a:p>
            <a:pPr>
              <a:lnSpc>
                <a:spcPct val="100000"/>
              </a:lnSpc>
              <a:buSzPct val="25000"/>
              <a:buFont typeface="StarSymbol"/>
              <a:buChar char="l"/>
            </a:pPr>
            <a:r>
              <a:rPr lang="en-US" sz="2400">
                <a:solidFill>
                  <a:srgbClr val="000000"/>
                </a:solidFill>
                <a:latin typeface="Verdana"/>
                <a:ea typeface="Verdana"/>
              </a:rPr>
              <a:t>Better for A-symmetric</a:t>
            </a:r>
            <a:endParaRPr/>
          </a:p>
          <a:p>
            <a:pPr>
              <a:lnSpc>
                <a:spcPct val="100000"/>
              </a:lnSpc>
              <a:buSzPct val="25000"/>
              <a:buFont typeface="StarSymbol"/>
              <a:buChar char="l"/>
            </a:pPr>
            <a:r>
              <a:rPr lang="en-US" sz="2400">
                <a:solidFill>
                  <a:srgbClr val="000000"/>
                </a:solidFill>
                <a:latin typeface="Verdana"/>
                <a:ea typeface="Verdana"/>
              </a:rPr>
              <a:t>multilingual sites</a:t>
            </a:r>
            <a:endParaRPr/>
          </a:p>
          <a:p>
            <a:pPr>
              <a:lnSpc>
                <a:spcPct val="100000"/>
              </a:lnSpc>
              <a:buSzPct val="25000"/>
              <a:buFont typeface="StarSymbol"/>
              <a:buChar char="l"/>
            </a:pPr>
            <a:r>
              <a:rPr lang="en-US" sz="2400">
                <a:solidFill>
                  <a:srgbClr val="000000"/>
                </a:solidFill>
                <a:latin typeface="Verdana"/>
                <a:ea typeface="Verdana"/>
              </a:rPr>
              <a:t>Must sync property</a:t>
            </a:r>
            <a:endParaRPr/>
          </a:p>
          <a:p>
            <a:pPr>
              <a:lnSpc>
                <a:spcPct val="100000"/>
              </a:lnSpc>
              <a:buSzPct val="25000"/>
              <a:buFont typeface="StarSymbol"/>
              <a:buChar char="l"/>
            </a:pPr>
            <a:r>
              <a:rPr lang="en-US" sz="2400">
                <a:solidFill>
                  <a:srgbClr val="000000"/>
                </a:solidFill>
                <a:latin typeface="Verdana"/>
                <a:ea typeface="Verdana"/>
              </a:rPr>
              <a:t>changes between nodes</a:t>
            </a:r>
            <a:endParaRPr/>
          </a:p>
          <a:p>
            <a:pPr>
              <a:lnSpc>
                <a:spcPct val="100000"/>
              </a:lnSpc>
              <a:buSzPct val="25000"/>
              <a:buFont typeface="StarSymbol"/>
              <a:buChar char="l"/>
            </a:pPr>
            <a:r>
              <a:rPr lang="en-US" sz="2400">
                <a:solidFill>
                  <a:srgbClr val="000000"/>
                </a:solidFill>
                <a:latin typeface="Verdana"/>
                <a:ea typeface="Verdana"/>
              </a:rPr>
              <a:t>Can clutter node</a:t>
            </a:r>
            <a:endParaRPr/>
          </a:p>
          <a:p>
            <a:pPr>
              <a:lnSpc>
                <a:spcPct val="100000"/>
              </a:lnSpc>
              <a:buSzPct val="25000"/>
              <a:buFont typeface="StarSymbol"/>
              <a:buChar char="l"/>
            </a:pPr>
            <a:r>
              <a:rPr lang="en-US" sz="2400">
                <a:solidFill>
                  <a:srgbClr val="000000"/>
                </a:solidFill>
                <a:latin typeface="Verdana"/>
                <a:ea typeface="Verdana"/>
              </a:rPr>
              <a:t>administration</a:t>
            </a:r>
            <a:endParaRPr/>
          </a:p>
          <a:p>
            <a:pPr>
              <a:lnSpc>
                <a:spcPct val="100000"/>
              </a:lnSpc>
              <a:buSzPct val="25000"/>
              <a:buFont typeface="StarSymbol"/>
              <a:buChar char="l"/>
            </a:pPr>
            <a:r>
              <a:rPr lang="en-US" sz="2400">
                <a:solidFill>
                  <a:srgbClr val="000000"/>
                </a:solidFill>
                <a:latin typeface="Verdana"/>
                <a:ea typeface="Verdana"/>
              </a:rPr>
              <a:t>Able to publish a node</a:t>
            </a:r>
            <a:endParaRPr/>
          </a:p>
          <a:p>
            <a:pPr>
              <a:lnSpc>
                <a:spcPct val="100000"/>
              </a:lnSpc>
              <a:buSzPct val="25000"/>
              <a:buFont typeface="StarSymbol"/>
              <a:buChar char="l"/>
            </a:pPr>
            <a:r>
              <a:rPr lang="en-US" sz="2400">
                <a:solidFill>
                  <a:srgbClr val="000000"/>
                </a:solidFill>
                <a:latin typeface="Verdana"/>
                <a:ea typeface="Verdana"/>
              </a:rPr>
              <a:t>in one language while </a:t>
            </a:r>
            <a:endParaRPr/>
          </a:p>
          <a:p>
            <a:pPr>
              <a:lnSpc>
                <a:spcPct val="100000"/>
              </a:lnSpc>
              <a:buSzPct val="25000"/>
              <a:buFont typeface="StarSymbol"/>
              <a:buChar char="l"/>
            </a:pPr>
            <a:r>
              <a:rPr lang="en-US" sz="2400">
                <a:solidFill>
                  <a:srgbClr val="000000"/>
                </a:solidFill>
                <a:latin typeface="Verdana"/>
                <a:ea typeface="Verdana"/>
              </a:rPr>
              <a:t>other languages are </a:t>
            </a:r>
            <a:endParaRPr/>
          </a:p>
          <a:p>
            <a:pPr>
              <a:lnSpc>
                <a:spcPct val="100000"/>
              </a:lnSpc>
              <a:buSzPct val="25000"/>
              <a:buFont typeface="StarSymbol"/>
              <a:buChar char="l"/>
            </a:pPr>
            <a:r>
              <a:rPr lang="en-US" sz="2400">
                <a:solidFill>
                  <a:srgbClr val="000000"/>
                </a:solidFill>
                <a:latin typeface="Verdana"/>
                <a:ea typeface="Verdana"/>
              </a:rPr>
              <a:t>still in process</a:t>
            </a:r>
            <a:endParaRPr/>
          </a:p>
          <a:p>
            <a:pPr algn="ctr">
              <a:lnSpc>
                <a:spcPct val="100000"/>
              </a:lnSpc>
            </a:pPr>
            <a:r>
              <a:rPr b="1" lang="en-US" sz="2400">
                <a:solidFill>
                  <a:srgbClr val="185171"/>
                </a:solidFill>
                <a:latin typeface="Verdana"/>
                <a:ea typeface="Verdana"/>
              </a:rPr>
              <a:t> </a:t>
            </a:r>
            <a:endParaRPr/>
          </a:p>
        </p:txBody>
      </p:sp>
      <p:sp>
        <p:nvSpPr>
          <p:cNvPr id="169" name="CustomShape 3"/>
          <p:cNvSpPr/>
          <p:nvPr/>
        </p:nvSpPr>
        <p:spPr>
          <a:xfrm>
            <a:off x="4673520" y="457200"/>
            <a:ext cx="4014360" cy="5123520"/>
          </a:xfrm>
          <a:prstGeom prst="rect">
            <a:avLst/>
          </a:prstGeom>
          <a:noFill/>
          <a:ln>
            <a:noFill/>
          </a:ln>
        </p:spPr>
        <p:txBody>
          <a:bodyPr bIns="0" lIns="0" rIns="0" tIns="0" wrap="none"/>
          <a:p>
            <a:pPr algn="ctr">
              <a:lnSpc>
                <a:spcPct val="100000"/>
              </a:lnSpc>
            </a:pPr>
            <a:r>
              <a:rPr b="1" lang="en-US" sz="2400">
                <a:solidFill>
                  <a:srgbClr val="185171"/>
                </a:solidFill>
                <a:latin typeface="Verdana"/>
                <a:ea typeface="Verdana"/>
              </a:rPr>
              <a:t>Entity Translation</a:t>
            </a:r>
            <a:endParaRPr/>
          </a:p>
          <a:p>
            <a:pPr algn="ctr">
              <a:lnSpc>
                <a:spcPct val="100000"/>
              </a:lnSpc>
            </a:pPr>
            <a:r>
              <a:rPr b="1" lang="en-US" sz="2400">
                <a:solidFill>
                  <a:srgbClr val="185171"/>
                </a:solidFill>
                <a:latin typeface="Verdana"/>
                <a:ea typeface="Verdana"/>
              </a:rPr>
              <a:t>(field based)</a:t>
            </a:r>
            <a:endParaRPr/>
          </a:p>
          <a:p>
            <a:pPr algn="ctr">
              <a:lnSpc>
                <a:spcPct val="100000"/>
              </a:lnSpc>
            </a:pPr>
            <a:endParaRPr/>
          </a:p>
          <a:p>
            <a:pPr>
              <a:lnSpc>
                <a:spcPct val="100000"/>
              </a:lnSpc>
              <a:buSzPct val="25000"/>
              <a:buFont typeface="StarSymbol"/>
              <a:buChar char="l"/>
            </a:pPr>
            <a:r>
              <a:rPr lang="en-US" sz="2400">
                <a:solidFill>
                  <a:srgbClr val="000000"/>
                </a:solidFill>
                <a:latin typeface="Verdana"/>
                <a:ea typeface="Verdana"/>
              </a:rPr>
              <a:t>Hot new method to </a:t>
            </a:r>
            <a:endParaRPr/>
          </a:p>
          <a:p>
            <a:pPr>
              <a:lnSpc>
                <a:spcPct val="100000"/>
              </a:lnSpc>
              <a:buSzPct val="25000"/>
              <a:buFont typeface="StarSymbol"/>
              <a:buChar char="l"/>
            </a:pPr>
            <a:r>
              <a:rPr lang="en-US" sz="2400">
                <a:solidFill>
                  <a:srgbClr val="000000"/>
                </a:solidFill>
                <a:latin typeface="Verdana"/>
                <a:ea typeface="Verdana"/>
              </a:rPr>
              <a:t>be used in D8</a:t>
            </a:r>
            <a:endParaRPr/>
          </a:p>
          <a:p>
            <a:pPr>
              <a:lnSpc>
                <a:spcPct val="100000"/>
              </a:lnSpc>
              <a:buSzPct val="25000"/>
              <a:buFont typeface="StarSymbol"/>
              <a:buChar char="l"/>
            </a:pPr>
            <a:r>
              <a:rPr lang="en-US" sz="2400">
                <a:solidFill>
                  <a:srgbClr val="000000"/>
                </a:solidFill>
                <a:latin typeface="Verdana"/>
                <a:ea typeface="Verdana"/>
              </a:rPr>
              <a:t>Able to select </a:t>
            </a:r>
            <a:endParaRPr/>
          </a:p>
          <a:p>
            <a:pPr>
              <a:lnSpc>
                <a:spcPct val="100000"/>
              </a:lnSpc>
              <a:buSzPct val="25000"/>
              <a:buFont typeface="StarSymbol"/>
              <a:buChar char="l"/>
            </a:pPr>
            <a:r>
              <a:rPr lang="en-US" sz="2400">
                <a:solidFill>
                  <a:srgbClr val="000000"/>
                </a:solidFill>
                <a:latin typeface="Verdana"/>
                <a:ea typeface="Verdana"/>
              </a:rPr>
              <a:t>specific fields</a:t>
            </a:r>
            <a:endParaRPr/>
          </a:p>
          <a:p>
            <a:pPr>
              <a:lnSpc>
                <a:spcPct val="100000"/>
              </a:lnSpc>
              <a:buSzPct val="25000"/>
              <a:buFont typeface="StarSymbol"/>
              <a:buChar char="l"/>
            </a:pPr>
            <a:r>
              <a:rPr lang="en-US" sz="2400">
                <a:solidFill>
                  <a:srgbClr val="000000"/>
                </a:solidFill>
                <a:latin typeface="Verdana"/>
                <a:ea typeface="Verdana"/>
              </a:rPr>
              <a:t>Works for more </a:t>
            </a:r>
            <a:endParaRPr/>
          </a:p>
          <a:p>
            <a:pPr>
              <a:lnSpc>
                <a:spcPct val="100000"/>
              </a:lnSpc>
              <a:buSzPct val="25000"/>
              <a:buFont typeface="StarSymbol"/>
              <a:buChar char="l"/>
            </a:pPr>
            <a:r>
              <a:rPr lang="en-US" sz="2400">
                <a:solidFill>
                  <a:srgbClr val="000000"/>
                </a:solidFill>
                <a:latin typeface="Verdana"/>
                <a:ea typeface="Verdana"/>
              </a:rPr>
              <a:t>than just nodes</a:t>
            </a:r>
            <a:endParaRPr/>
          </a:p>
          <a:p>
            <a:pPr>
              <a:lnSpc>
                <a:spcPct val="100000"/>
              </a:lnSpc>
              <a:buSzPct val="25000"/>
              <a:buFont typeface="StarSymbol"/>
              <a:buChar char="l"/>
            </a:pPr>
            <a:r>
              <a:rPr lang="en-US" sz="2400">
                <a:solidFill>
                  <a:srgbClr val="000000"/>
                </a:solidFill>
                <a:latin typeface="Verdana"/>
                <a:ea typeface="Verdana"/>
              </a:rPr>
              <a:t>Troubles with core </a:t>
            </a:r>
            <a:endParaRPr/>
          </a:p>
          <a:p>
            <a:pPr>
              <a:lnSpc>
                <a:spcPct val="100000"/>
              </a:lnSpc>
              <a:buSzPct val="25000"/>
              <a:buFont typeface="StarSymbol"/>
              <a:buChar char="l"/>
            </a:pPr>
            <a:r>
              <a:rPr lang="en-US" sz="2400">
                <a:solidFill>
                  <a:srgbClr val="000000"/>
                </a:solidFill>
                <a:latin typeface="Verdana"/>
                <a:ea typeface="Verdana"/>
              </a:rPr>
              <a:t>search feature</a:t>
            </a:r>
            <a:endParaRPr/>
          </a:p>
          <a:p>
            <a:pPr>
              <a:lnSpc>
                <a:spcPct val="100000"/>
              </a:lnSpc>
              <a:buSzPct val="25000"/>
              <a:buFont typeface="StarSymbol"/>
              <a:buChar char="l"/>
            </a:pPr>
            <a:r>
              <a:rPr lang="en-US" sz="2400">
                <a:solidFill>
                  <a:srgbClr val="000000"/>
                </a:solidFill>
                <a:latin typeface="Verdana"/>
                <a:ea typeface="Verdana"/>
              </a:rPr>
              <a:t>All or nothing </a:t>
            </a:r>
            <a:endParaRPr/>
          </a:p>
          <a:p>
            <a:pPr>
              <a:lnSpc>
                <a:spcPct val="100000"/>
              </a:lnSpc>
              <a:buSzPct val="25000"/>
              <a:buFont typeface="StarSymbol"/>
              <a:buChar char="l"/>
            </a:pPr>
            <a:r>
              <a:rPr lang="en-US" sz="2400">
                <a:solidFill>
                  <a:srgbClr val="000000"/>
                </a:solidFill>
                <a:latin typeface="Verdana"/>
                <a:ea typeface="Verdana"/>
              </a:rPr>
              <a:t>publishing*</a:t>
            </a:r>
            <a:endParaRPr/>
          </a:p>
        </p:txBody>
      </p:sp>
      <p:pic>
        <p:nvPicPr>
          <p:cNvPr descr="" id="170" name=""/>
          <p:cNvPicPr/>
          <p:nvPr/>
        </p:nvPicPr>
        <p:blipFill>
          <a:blip r:embed="rId1"/>
          <a:stretch>
            <a:fillRect/>
          </a:stretch>
        </p:blipFill>
        <p:spPr>
          <a:xfrm>
            <a:off x="1005840" y="6217920"/>
            <a:ext cx="7122240" cy="226800"/>
          </a:xfrm>
          <a:prstGeom prst="rect">
            <a:avLst/>
          </a:prstGeom>
          <a:ln>
            <a:noFill/>
          </a:ln>
        </p:spPr>
      </p:pic>
    </p:spTree>
  </p:cSld>
  <p:timing>
    <p:tnLst>
      <p:par>
        <p:cTn dur="indefinite" id="19" nodeType="tmRoot" restart="never">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914400" y="541800"/>
            <a:ext cx="8429760" cy="645120"/>
          </a:xfrm>
          <a:prstGeom prst="rect">
            <a:avLst/>
          </a:prstGeom>
          <a:noFill/>
          <a:ln>
            <a:noFill/>
          </a:ln>
        </p:spPr>
        <p:txBody>
          <a:bodyPr bIns="45000" lIns="90000" rIns="90000" tIns="45000" wrap="none"/>
          <a:p>
            <a:pPr>
              <a:lnSpc>
                <a:spcPct val="100000"/>
              </a:lnSpc>
            </a:pPr>
            <a:r>
              <a:rPr b="1" lang="en-US" sz="3600">
                <a:solidFill>
                  <a:srgbClr val="185171"/>
                </a:solidFill>
                <a:latin typeface="Verdana"/>
                <a:ea typeface="Verdana"/>
              </a:rPr>
              <a:t>Multilingual Setup Checklist</a:t>
            </a:r>
            <a:endParaRPr/>
          </a:p>
        </p:txBody>
      </p:sp>
      <p:sp>
        <p:nvSpPr>
          <p:cNvPr id="172" name="CustomShape 2"/>
          <p:cNvSpPr/>
          <p:nvPr/>
        </p:nvSpPr>
        <p:spPr>
          <a:xfrm>
            <a:off x="1097280" y="1561320"/>
            <a:ext cx="7039800" cy="2823840"/>
          </a:xfrm>
          <a:prstGeom prst="rect">
            <a:avLst/>
          </a:prstGeom>
          <a:noFill/>
          <a:ln>
            <a:noFill/>
          </a:ln>
        </p:spPr>
        <p:txBody>
          <a:bodyPr bIns="45000" lIns="90000" rIns="90000" tIns="45000" wrap="none"/>
          <a:p>
            <a:pPr>
              <a:lnSpc>
                <a:spcPct val="100000"/>
              </a:lnSpc>
              <a:buSzPct val="25000"/>
              <a:buFont typeface="StarSymbol"/>
              <a:buChar char="l"/>
            </a:pPr>
            <a:r>
              <a:rPr lang="en-US" sz="3200"/>
              <a:t>Phase 2:</a:t>
            </a:r>
            <a:endParaRPr/>
          </a:p>
          <a:p>
            <a:pPr lvl="1">
              <a:lnSpc>
                <a:spcPct val="100000"/>
              </a:lnSpc>
              <a:buSzPct val="25000"/>
              <a:buFont typeface="StarSymbol"/>
              <a:buChar char="l"/>
            </a:pPr>
            <a:r>
              <a:rPr lang="en-US" sz="3200"/>
              <a:t>Prepare blocks, menus, taxonomy</a:t>
            </a:r>
            <a:endParaRPr/>
          </a:p>
          <a:p>
            <a:pPr lvl="1">
              <a:lnSpc>
                <a:spcPct val="100000"/>
              </a:lnSpc>
              <a:buSzPct val="25000"/>
              <a:buFont typeface="StarSymbol"/>
              <a:buChar char="l"/>
            </a:pPr>
            <a:r>
              <a:rPr lang="en-US" sz="3200"/>
              <a:t>Prepare built-in interface</a:t>
            </a:r>
            <a:endParaRPr/>
          </a:p>
          <a:p>
            <a:pPr>
              <a:lnSpc>
                <a:spcPct val="100000"/>
              </a:lnSpc>
            </a:pPr>
            <a:endParaRPr/>
          </a:p>
          <a:p>
            <a:pPr>
              <a:lnSpc>
                <a:spcPct val="100000"/>
              </a:lnSpc>
            </a:pPr>
            <a:endParaRPr/>
          </a:p>
          <a:p>
            <a:pPr>
              <a:lnSpc>
                <a:spcPct val="100000"/>
              </a:lnSpc>
              <a:buSzPct val="25000"/>
              <a:buFont typeface="StarSymbol"/>
              <a:buChar char="l"/>
            </a:pPr>
            <a:endParaRPr/>
          </a:p>
        </p:txBody>
      </p:sp>
      <p:pic>
        <p:nvPicPr>
          <p:cNvPr descr="" id="173" name=""/>
          <p:cNvPicPr/>
          <p:nvPr/>
        </p:nvPicPr>
        <p:blipFill>
          <a:blip r:embed="rId1"/>
          <a:stretch>
            <a:fillRect/>
          </a:stretch>
        </p:blipFill>
        <p:spPr>
          <a:xfrm>
            <a:off x="1014840" y="6217920"/>
            <a:ext cx="7122240" cy="226800"/>
          </a:xfrm>
          <a:prstGeom prst="rect">
            <a:avLst/>
          </a:prstGeom>
          <a:ln>
            <a:noFill/>
          </a:ln>
        </p:spPr>
      </p:pic>
    </p:spTree>
  </p:cSld>
  <p:timing>
    <p:tnLst>
      <p:par>
        <p:cTn dur="indefinite" id="21" nodeType="tmRoot" restart="never">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1150920" y="548640"/>
            <a:ext cx="8429760" cy="645120"/>
          </a:xfrm>
          <a:prstGeom prst="rect">
            <a:avLst/>
          </a:prstGeom>
          <a:noFill/>
          <a:ln>
            <a:noFill/>
          </a:ln>
        </p:spPr>
        <p:txBody>
          <a:bodyPr bIns="45000" lIns="90000" rIns="90000" tIns="45000" wrap="none"/>
          <a:p>
            <a:pPr>
              <a:lnSpc>
                <a:spcPct val="100000"/>
              </a:lnSpc>
            </a:pPr>
            <a:r>
              <a:rPr b="1" lang="en-US" sz="3600">
                <a:solidFill>
                  <a:srgbClr val="185171"/>
                </a:solidFill>
                <a:latin typeface="Verdana"/>
                <a:ea typeface="Verdana"/>
              </a:rPr>
              <a:t>Coping with site changes</a:t>
            </a:r>
            <a:endParaRPr/>
          </a:p>
        </p:txBody>
      </p:sp>
      <p:sp>
        <p:nvSpPr>
          <p:cNvPr id="175" name="CustomShape 2"/>
          <p:cNvSpPr/>
          <p:nvPr/>
        </p:nvSpPr>
        <p:spPr>
          <a:xfrm>
            <a:off x="1244160" y="5303520"/>
            <a:ext cx="7405200" cy="645480"/>
          </a:xfrm>
          <a:prstGeom prst="rect">
            <a:avLst/>
          </a:prstGeom>
          <a:noFill/>
          <a:ln>
            <a:noFill/>
          </a:ln>
        </p:spPr>
      </p:sp>
      <p:pic>
        <p:nvPicPr>
          <p:cNvPr descr="" id="176" name=""/>
          <p:cNvPicPr/>
          <p:nvPr/>
        </p:nvPicPr>
        <p:blipFill>
          <a:blip r:embed="rId1"/>
          <a:stretch>
            <a:fillRect/>
          </a:stretch>
        </p:blipFill>
        <p:spPr>
          <a:xfrm>
            <a:off x="1773360" y="1463040"/>
            <a:ext cx="5482440" cy="4022280"/>
          </a:xfrm>
          <a:prstGeom prst="rect">
            <a:avLst/>
          </a:prstGeom>
          <a:ln>
            <a:noFill/>
          </a:ln>
        </p:spPr>
      </p:pic>
      <p:sp>
        <p:nvSpPr>
          <p:cNvPr id="177" name="CustomShape 3"/>
          <p:cNvSpPr/>
          <p:nvPr/>
        </p:nvSpPr>
        <p:spPr>
          <a:xfrm>
            <a:off x="6289920" y="5462640"/>
            <a:ext cx="1151640" cy="205560"/>
          </a:xfrm>
          <a:prstGeom prst="rect">
            <a:avLst/>
          </a:prstGeom>
          <a:noFill/>
          <a:ln>
            <a:noFill/>
          </a:ln>
        </p:spPr>
        <p:txBody>
          <a:bodyPr bIns="45000" lIns="90000" rIns="90000" tIns="45000" wrap="none"/>
          <a:p>
            <a:r>
              <a:rPr lang="en-US" sz="800"/>
              <a:t>“</a:t>
            </a:r>
            <a:r>
              <a:rPr lang="en-US" sz="800"/>
              <a:t>defeat” by </a:t>
            </a:r>
            <a:endParaRPr/>
          </a:p>
        </p:txBody>
      </p:sp>
      <p:pic>
        <p:nvPicPr>
          <p:cNvPr descr="" id="178" name=""/>
          <p:cNvPicPr/>
          <p:nvPr/>
        </p:nvPicPr>
        <p:blipFill>
          <a:blip r:embed="rId2"/>
          <a:stretch>
            <a:fillRect/>
          </a:stretch>
        </p:blipFill>
        <p:spPr>
          <a:xfrm>
            <a:off x="1014840" y="6217920"/>
            <a:ext cx="7122240" cy="226800"/>
          </a:xfrm>
          <a:prstGeom prst="rect">
            <a:avLst/>
          </a:prstGeom>
          <a:ln>
            <a:noFill/>
          </a:ln>
        </p:spPr>
      </p:pic>
    </p:spTree>
  </p:cSld>
  <p:timing>
    <p:tnLst>
      <p:par>
        <p:cTn dur="indefinite" id="23" nodeType="tmRoot" restart="never">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CustomShape 1"/>
          <p:cNvSpPr/>
          <p:nvPr/>
        </p:nvSpPr>
        <p:spPr>
          <a:xfrm>
            <a:off x="373320" y="326520"/>
            <a:ext cx="8429760" cy="645120"/>
          </a:xfrm>
          <a:prstGeom prst="rect">
            <a:avLst/>
          </a:prstGeom>
          <a:noFill/>
          <a:ln>
            <a:noFill/>
          </a:ln>
        </p:spPr>
        <p:txBody>
          <a:bodyPr bIns="45000" lIns="90000" rIns="90000" tIns="45000" wrap="none"/>
          <a:p>
            <a:pPr>
              <a:lnSpc>
                <a:spcPct val="100000"/>
              </a:lnSpc>
            </a:pPr>
            <a:r>
              <a:rPr b="1" lang="en-US" sz="3600">
                <a:solidFill>
                  <a:srgbClr val="185171"/>
                </a:solidFill>
                <a:latin typeface="Verdana"/>
                <a:ea typeface="Verdana"/>
              </a:rPr>
              <a:t>Changes happen everywhere...</a:t>
            </a:r>
            <a:endParaRPr/>
          </a:p>
        </p:txBody>
      </p:sp>
      <p:sp>
        <p:nvSpPr>
          <p:cNvPr id="180" name="CustomShape 2"/>
          <p:cNvSpPr/>
          <p:nvPr/>
        </p:nvSpPr>
        <p:spPr>
          <a:xfrm>
            <a:off x="1005840" y="1371600"/>
            <a:ext cx="7039800" cy="2368080"/>
          </a:xfrm>
          <a:prstGeom prst="rect">
            <a:avLst/>
          </a:prstGeom>
          <a:noFill/>
          <a:ln>
            <a:noFill/>
          </a:ln>
        </p:spPr>
        <p:txBody>
          <a:bodyPr bIns="45000" lIns="90000" rIns="90000" tIns="45000" wrap="none"/>
          <a:p>
            <a:pPr>
              <a:lnSpc>
                <a:spcPct val="100000"/>
              </a:lnSpc>
              <a:buSzPct val="25000"/>
              <a:buFont typeface="StarSymbol"/>
              <a:buChar char="l"/>
            </a:pPr>
            <a:r>
              <a:rPr lang="en-US" sz="3200"/>
              <a:t>Core and module upgrades</a:t>
            </a:r>
            <a:endParaRPr/>
          </a:p>
          <a:p>
            <a:pPr>
              <a:lnSpc>
                <a:spcPct val="100000"/>
              </a:lnSpc>
              <a:buSzPct val="25000"/>
              <a:buFont typeface="StarSymbol"/>
              <a:buChar char="l"/>
            </a:pPr>
            <a:r>
              <a:rPr lang="en-US" sz="3200"/>
              <a:t>Changes to site content</a:t>
            </a:r>
            <a:endParaRPr/>
          </a:p>
          <a:p>
            <a:pPr>
              <a:lnSpc>
                <a:spcPct val="100000"/>
              </a:lnSpc>
              <a:buSzPct val="25000"/>
              <a:buFont typeface="StarSymbol"/>
              <a:buChar char="l"/>
            </a:pPr>
            <a:r>
              <a:rPr lang="en-US" sz="3200"/>
              <a:t>Changes to configuration</a:t>
            </a:r>
            <a:endParaRPr/>
          </a:p>
          <a:p>
            <a:pPr>
              <a:lnSpc>
                <a:spcPct val="100000"/>
              </a:lnSpc>
              <a:buSzPct val="25000"/>
              <a:buFont typeface="StarSymbol"/>
              <a:buChar char="l"/>
            </a:pPr>
            <a:r>
              <a:rPr lang="en-US" sz="3200"/>
              <a:t>Theming changes</a:t>
            </a:r>
            <a:endParaRPr/>
          </a:p>
          <a:p>
            <a:pPr>
              <a:lnSpc>
                <a:spcPct val="100000"/>
              </a:lnSpc>
              <a:buSzPct val="25000"/>
              <a:buFont typeface="StarSymbol"/>
              <a:buChar char="l"/>
            </a:pPr>
            <a:r>
              <a:rPr lang="en-US" sz="3200"/>
              <a:t>Changing business processes</a:t>
            </a:r>
            <a:endParaRPr/>
          </a:p>
        </p:txBody>
      </p:sp>
      <p:pic>
        <p:nvPicPr>
          <p:cNvPr descr="" id="181" name=""/>
          <p:cNvPicPr/>
          <p:nvPr/>
        </p:nvPicPr>
        <p:blipFill>
          <a:blip r:embed="rId1"/>
          <a:stretch>
            <a:fillRect/>
          </a:stretch>
        </p:blipFill>
        <p:spPr>
          <a:xfrm>
            <a:off x="1005840" y="6217920"/>
            <a:ext cx="7122240" cy="226800"/>
          </a:xfrm>
          <a:prstGeom prst="rect">
            <a:avLst/>
          </a:prstGeom>
          <a:ln>
            <a:noFill/>
          </a:ln>
        </p:spPr>
      </p:pic>
    </p:spTree>
  </p:cSld>
  <p:timing>
    <p:tnLst>
      <p:par>
        <p:cTn dur="indefinite" id="25" nodeType="tmRoot" restart="never">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CustomShape 1"/>
          <p:cNvSpPr/>
          <p:nvPr/>
        </p:nvSpPr>
        <p:spPr>
          <a:xfrm>
            <a:off x="1582920" y="548640"/>
            <a:ext cx="8429760" cy="645120"/>
          </a:xfrm>
          <a:prstGeom prst="rect">
            <a:avLst/>
          </a:prstGeom>
          <a:noFill/>
          <a:ln>
            <a:noFill/>
          </a:ln>
        </p:spPr>
        <p:txBody>
          <a:bodyPr bIns="45000" lIns="90000" rIns="90000" tIns="45000" wrap="none"/>
          <a:p>
            <a:pPr>
              <a:lnSpc>
                <a:spcPct val="100000"/>
              </a:lnSpc>
            </a:pPr>
            <a:r>
              <a:rPr b="1" lang="en-US" sz="3600">
                <a:solidFill>
                  <a:srgbClr val="185171"/>
                </a:solidFill>
                <a:latin typeface="Verdana"/>
                <a:ea typeface="Verdana"/>
              </a:rPr>
              <a:t>Calling in the cavalry...</a:t>
            </a:r>
            <a:endParaRPr/>
          </a:p>
        </p:txBody>
      </p:sp>
      <p:pic>
        <p:nvPicPr>
          <p:cNvPr descr="" id="183" name=""/>
          <p:cNvPicPr/>
          <p:nvPr/>
        </p:nvPicPr>
        <p:blipFill>
          <a:blip r:embed="rId1"/>
          <a:stretch>
            <a:fillRect/>
          </a:stretch>
        </p:blipFill>
        <p:spPr>
          <a:xfrm>
            <a:off x="1842480" y="1244160"/>
            <a:ext cx="5393880" cy="3839400"/>
          </a:xfrm>
          <a:prstGeom prst="rect">
            <a:avLst/>
          </a:prstGeom>
          <a:ln>
            <a:noFill/>
          </a:ln>
        </p:spPr>
      </p:pic>
      <p:sp>
        <p:nvSpPr>
          <p:cNvPr id="184" name="CustomShape 2"/>
          <p:cNvSpPr/>
          <p:nvPr/>
        </p:nvSpPr>
        <p:spPr>
          <a:xfrm>
            <a:off x="776160" y="5303520"/>
            <a:ext cx="7405200" cy="645480"/>
          </a:xfrm>
          <a:prstGeom prst="rect">
            <a:avLst/>
          </a:prstGeom>
          <a:noFill/>
          <a:ln>
            <a:noFill/>
          </a:ln>
        </p:spPr>
        <p:txBody>
          <a:bodyPr bIns="45000" lIns="90000" rIns="90000" tIns="45000" wrap="none"/>
          <a:p>
            <a:pPr>
              <a:lnSpc>
                <a:spcPct val="100000"/>
              </a:lnSpc>
            </a:pPr>
            <a:r>
              <a:rPr b="1" lang="en-US" sz="3600">
                <a:solidFill>
                  <a:srgbClr val="185171"/>
                </a:solidFill>
                <a:latin typeface="Verdana"/>
                <a:ea typeface="Verdana"/>
              </a:rPr>
              <a:t>(enlisting help from others)</a:t>
            </a:r>
            <a:endParaRPr/>
          </a:p>
        </p:txBody>
      </p:sp>
      <p:sp>
        <p:nvSpPr>
          <p:cNvPr id="185" name="CustomShape 3"/>
          <p:cNvSpPr/>
          <p:nvPr/>
        </p:nvSpPr>
        <p:spPr>
          <a:xfrm>
            <a:off x="5871600" y="5060880"/>
            <a:ext cx="1517400" cy="205560"/>
          </a:xfrm>
          <a:prstGeom prst="rect">
            <a:avLst/>
          </a:prstGeom>
          <a:noFill/>
          <a:ln>
            <a:noFill/>
          </a:ln>
        </p:spPr>
        <p:txBody>
          <a:bodyPr bIns="45000" lIns="90000" rIns="90000" tIns="45000" wrap="none"/>
          <a:p>
            <a:r>
              <a:rPr lang="en-US" sz="800"/>
              <a:t>Cavalry Charge by </a:t>
            </a:r>
            <a:endParaRPr/>
          </a:p>
        </p:txBody>
      </p:sp>
      <p:pic>
        <p:nvPicPr>
          <p:cNvPr descr="" id="186" name=""/>
          <p:cNvPicPr/>
          <p:nvPr/>
        </p:nvPicPr>
        <p:blipFill>
          <a:blip r:embed="rId2"/>
          <a:stretch>
            <a:fillRect/>
          </a:stretch>
        </p:blipFill>
        <p:spPr>
          <a:xfrm>
            <a:off x="1014840" y="6217920"/>
            <a:ext cx="7122240" cy="226800"/>
          </a:xfrm>
          <a:prstGeom prst="rect">
            <a:avLst/>
          </a:prstGeom>
          <a:ln>
            <a:noFill/>
          </a:ln>
        </p:spPr>
      </p:pic>
    </p:spTree>
  </p:cSld>
  <p:timing>
    <p:tnLst>
      <p:par>
        <p:cTn dur="indefinite" id="27" nodeType="tmRoot" restart="never">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CustomShape 1"/>
          <p:cNvSpPr/>
          <p:nvPr/>
        </p:nvSpPr>
        <p:spPr>
          <a:xfrm>
            <a:off x="1993320" y="542520"/>
            <a:ext cx="8429760" cy="645120"/>
          </a:xfrm>
          <a:prstGeom prst="rect">
            <a:avLst/>
          </a:prstGeom>
          <a:noFill/>
          <a:ln>
            <a:noFill/>
          </a:ln>
        </p:spPr>
        <p:txBody>
          <a:bodyPr bIns="45000" lIns="90000" rIns="90000" tIns="45000" wrap="none"/>
          <a:p>
            <a:pPr>
              <a:lnSpc>
                <a:spcPct val="100000"/>
              </a:lnSpc>
            </a:pPr>
            <a:r>
              <a:rPr b="1" lang="en-US" sz="3600">
                <a:solidFill>
                  <a:srgbClr val="185171"/>
                </a:solidFill>
                <a:latin typeface="Verdana"/>
                <a:ea typeface="Verdana"/>
              </a:rPr>
              <a:t>Drupal Translations</a:t>
            </a:r>
            <a:endParaRPr/>
          </a:p>
        </p:txBody>
      </p:sp>
      <p:sp>
        <p:nvSpPr>
          <p:cNvPr id="188" name="CustomShape 2"/>
          <p:cNvSpPr/>
          <p:nvPr/>
        </p:nvSpPr>
        <p:spPr>
          <a:xfrm>
            <a:off x="1188720" y="2560320"/>
            <a:ext cx="7039800" cy="715680"/>
          </a:xfrm>
          <a:prstGeom prst="rect">
            <a:avLst/>
          </a:prstGeom>
          <a:noFill/>
          <a:ln>
            <a:noFill/>
          </a:ln>
        </p:spPr>
      </p:sp>
      <p:pic>
        <p:nvPicPr>
          <p:cNvPr descr="" id="189" name=""/>
          <p:cNvPicPr/>
          <p:nvPr/>
        </p:nvPicPr>
        <p:blipFill>
          <a:blip r:embed="rId1"/>
          <a:stretch>
            <a:fillRect/>
          </a:stretch>
        </p:blipFill>
        <p:spPr>
          <a:xfrm>
            <a:off x="1005840" y="6222960"/>
            <a:ext cx="7122240" cy="226800"/>
          </a:xfrm>
          <a:prstGeom prst="rect">
            <a:avLst/>
          </a:prstGeom>
          <a:ln>
            <a:noFill/>
          </a:ln>
        </p:spPr>
      </p:pic>
    </p:spTree>
  </p:cSld>
  <p:timing>
    <p:tnLst>
      <p:par>
        <p:cTn dur="indefinite" id="29" nodeType="tmRoot" restart="never">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CustomShape 1"/>
          <p:cNvSpPr/>
          <p:nvPr/>
        </p:nvSpPr>
        <p:spPr>
          <a:xfrm>
            <a:off x="914400" y="541800"/>
            <a:ext cx="8429760" cy="645120"/>
          </a:xfrm>
          <a:prstGeom prst="rect">
            <a:avLst/>
          </a:prstGeom>
          <a:noFill/>
          <a:ln>
            <a:noFill/>
          </a:ln>
        </p:spPr>
        <p:txBody>
          <a:bodyPr bIns="45000" lIns="90000" rIns="90000" tIns="45000" wrap="none"/>
          <a:p>
            <a:pPr>
              <a:lnSpc>
                <a:spcPct val="100000"/>
              </a:lnSpc>
            </a:pPr>
            <a:r>
              <a:rPr b="1" lang="en-US" sz="3600">
                <a:solidFill>
                  <a:srgbClr val="185171"/>
                </a:solidFill>
                <a:latin typeface="Verdana"/>
                <a:ea typeface="Verdana"/>
              </a:rPr>
              <a:t>Lingotek Translation module</a:t>
            </a:r>
            <a:endParaRPr/>
          </a:p>
        </p:txBody>
      </p:sp>
      <p:sp>
        <p:nvSpPr>
          <p:cNvPr id="191" name="CustomShape 2"/>
          <p:cNvSpPr/>
          <p:nvPr/>
        </p:nvSpPr>
        <p:spPr>
          <a:xfrm>
            <a:off x="822960" y="1554480"/>
            <a:ext cx="7314120" cy="3748320"/>
          </a:xfrm>
          <a:prstGeom prst="rect">
            <a:avLst/>
          </a:prstGeom>
          <a:noFill/>
          <a:ln>
            <a:noFill/>
          </a:ln>
        </p:spPr>
      </p:sp>
      <p:pic>
        <p:nvPicPr>
          <p:cNvPr descr="" id="192" name=""/>
          <p:cNvPicPr/>
          <p:nvPr/>
        </p:nvPicPr>
        <p:blipFill>
          <a:blip r:embed="rId1"/>
          <a:stretch>
            <a:fillRect/>
          </a:stretch>
        </p:blipFill>
        <p:spPr>
          <a:xfrm>
            <a:off x="1005840" y="6217920"/>
            <a:ext cx="7122240" cy="226800"/>
          </a:xfrm>
          <a:prstGeom prst="rect">
            <a:avLst/>
          </a:prstGeom>
          <a:ln>
            <a:noFill/>
          </a:ln>
        </p:spPr>
      </p:pic>
      <p:sp>
        <p:nvSpPr>
          <p:cNvPr id="193" name="CustomShape 3"/>
          <p:cNvSpPr/>
          <p:nvPr/>
        </p:nvSpPr>
        <p:spPr>
          <a:xfrm>
            <a:off x="1313280" y="1371600"/>
            <a:ext cx="6948720" cy="3794040"/>
          </a:xfrm>
          <a:prstGeom prst="rect">
            <a:avLst/>
          </a:prstGeom>
          <a:noFill/>
          <a:ln>
            <a:noFill/>
          </a:ln>
        </p:spPr>
        <p:txBody>
          <a:bodyPr bIns="45000" lIns="90000" rIns="90000" tIns="45000" wrap="none"/>
          <a:p>
            <a:pPr>
              <a:lnSpc>
                <a:spcPct val="100000"/>
              </a:lnSpc>
              <a:buSzPct val="25000"/>
              <a:buFont typeface="StarSymbol"/>
              <a:buChar char="l"/>
            </a:pPr>
            <a:r>
              <a:rPr lang="en-US" sz="2600"/>
              <a:t>Automates multilingual site setup</a:t>
            </a:r>
            <a:endParaRPr/>
          </a:p>
          <a:p>
            <a:pPr>
              <a:lnSpc>
                <a:spcPct val="100000"/>
              </a:lnSpc>
              <a:buSzPct val="25000"/>
              <a:buFont typeface="StarSymbol"/>
              <a:buChar char="l"/>
            </a:pPr>
            <a:r>
              <a:rPr lang="en-US" sz="2600"/>
              <a:t>Provides free access to enterprise </a:t>
            </a:r>
            <a:endParaRPr/>
          </a:p>
          <a:p>
            <a:pPr>
              <a:lnSpc>
                <a:spcPct val="100000"/>
              </a:lnSpc>
              <a:buSzPct val="25000"/>
              <a:buFont typeface="StarSymbol"/>
              <a:buChar char="l"/>
            </a:pPr>
            <a:r>
              <a:rPr lang="en-US" sz="2600"/>
              <a:t>translation software and free machine translation</a:t>
            </a:r>
            <a:endParaRPr/>
          </a:p>
          <a:p>
            <a:pPr>
              <a:lnSpc>
                <a:spcPct val="100000"/>
              </a:lnSpc>
              <a:buSzPct val="25000"/>
              <a:buFont typeface="StarSymbol"/>
              <a:buChar char="l"/>
            </a:pPr>
            <a:r>
              <a:rPr lang="en-US" sz="2600"/>
              <a:t>Backed by translation memories </a:t>
            </a:r>
            <a:endParaRPr/>
          </a:p>
          <a:p>
            <a:pPr>
              <a:lnSpc>
                <a:spcPct val="100000"/>
              </a:lnSpc>
              <a:buSzPct val="25000"/>
              <a:buFont typeface="StarSymbol"/>
              <a:buChar char="l"/>
            </a:pPr>
            <a:r>
              <a:rPr lang="en-US" sz="2600"/>
              <a:t>(never translate the same phrase twice)</a:t>
            </a:r>
            <a:endParaRPr/>
          </a:p>
          <a:p>
            <a:pPr>
              <a:lnSpc>
                <a:spcPct val="100000"/>
              </a:lnSpc>
              <a:buSzPct val="25000"/>
              <a:buFont typeface="StarSymbol"/>
              <a:buChar char="l"/>
            </a:pPr>
            <a:r>
              <a:rPr lang="en-US" sz="2600"/>
              <a:t>Handles change-management</a:t>
            </a:r>
            <a:endParaRPr/>
          </a:p>
          <a:p>
            <a:pPr>
              <a:lnSpc>
                <a:spcPct val="100000"/>
              </a:lnSpc>
              <a:buSzPct val="25000"/>
              <a:buFont typeface="StarSymbol"/>
              <a:buChar char="l"/>
            </a:pPr>
            <a:r>
              <a:rPr lang="en-US" sz="2600"/>
              <a:t>Supports node-based and entity-based</a:t>
            </a:r>
            <a:endParaRPr/>
          </a:p>
          <a:p>
            <a:pPr>
              <a:lnSpc>
                <a:spcPct val="100000"/>
              </a:lnSpc>
              <a:buSzPct val="25000"/>
              <a:buFont typeface="StarSymbol"/>
              <a:buChar char="l"/>
            </a:pPr>
            <a:r>
              <a:rPr lang="en-US" sz="2600"/>
              <a:t>Integrates with much more than Drupal</a:t>
            </a:r>
            <a:endParaRPr/>
          </a:p>
          <a:p>
            <a:pPr>
              <a:lnSpc>
                <a:spcPct val="100000"/>
              </a:lnSpc>
              <a:buSzPct val="25000"/>
              <a:buFont typeface="StarSymbol"/>
              <a:buChar char="l"/>
            </a:pPr>
            <a:r>
              <a:rPr lang="en-US" sz="2600"/>
              <a:t>Use any translators, even your community! </a:t>
            </a:r>
            <a:endParaRPr/>
          </a:p>
        </p:txBody>
      </p:sp>
    </p:spTree>
  </p:cSld>
  <p:timing>
    <p:tnLst>
      <p:par>
        <p:cTn dur="indefinite" id="31" nodeType="tmRoot" restart="never">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914400" y="541800"/>
            <a:ext cx="8429760" cy="645120"/>
          </a:xfrm>
          <a:prstGeom prst="rect">
            <a:avLst/>
          </a:prstGeom>
          <a:noFill/>
          <a:ln>
            <a:noFill/>
          </a:ln>
        </p:spPr>
        <p:txBody>
          <a:bodyPr bIns="45000" lIns="90000" rIns="90000" tIns="45000" wrap="none"/>
          <a:p>
            <a:pPr>
              <a:lnSpc>
                <a:spcPct val="100000"/>
              </a:lnSpc>
            </a:pPr>
            <a:r>
              <a:rPr b="1" lang="en-US" sz="3600">
                <a:solidFill>
                  <a:srgbClr val="185171"/>
                </a:solidFill>
                <a:latin typeface="Verdana"/>
                <a:ea typeface="Verdana"/>
              </a:rPr>
              <a:t>Other Multilingual</a:t>
            </a:r>
            <a:endParaRPr/>
          </a:p>
          <a:p>
            <a:pPr>
              <a:lnSpc>
                <a:spcPct val="100000"/>
              </a:lnSpc>
            </a:pPr>
            <a:r>
              <a:rPr b="1" lang="en-US" sz="3600">
                <a:solidFill>
                  <a:srgbClr val="185171"/>
                </a:solidFill>
                <a:latin typeface="Verdana"/>
                <a:ea typeface="Verdana"/>
              </a:rPr>
              <a:t>Modules and Resources</a:t>
            </a:r>
            <a:endParaRPr/>
          </a:p>
          <a:p>
            <a:pPr>
              <a:lnSpc>
                <a:spcPct val="100000"/>
              </a:lnSpc>
            </a:pPr>
            <a:endParaRPr/>
          </a:p>
        </p:txBody>
      </p:sp>
      <p:sp>
        <p:nvSpPr>
          <p:cNvPr id="195" name="CustomShape 2"/>
          <p:cNvSpPr/>
          <p:nvPr/>
        </p:nvSpPr>
        <p:spPr>
          <a:xfrm>
            <a:off x="1097280" y="2112840"/>
            <a:ext cx="7039800" cy="3279600"/>
          </a:xfrm>
          <a:prstGeom prst="rect">
            <a:avLst/>
          </a:prstGeom>
          <a:noFill/>
          <a:ln>
            <a:noFill/>
          </a:ln>
        </p:spPr>
        <p:txBody>
          <a:bodyPr bIns="45000" lIns="90000" rIns="90000" tIns="45000" wrap="none"/>
          <a:p>
            <a:pPr>
              <a:lnSpc>
                <a:spcPct val="100000"/>
              </a:lnSpc>
              <a:buSzPct val="25000"/>
              <a:buFont typeface="StarSymbol"/>
              <a:buChar char="l"/>
            </a:pPr>
            <a:r>
              <a:rPr lang="en-US" sz="3200"/>
              <a:t>Multilingual Book by Kristen Pol</a:t>
            </a:r>
            <a:endParaRPr/>
          </a:p>
          <a:p>
            <a:pPr>
              <a:lnSpc>
                <a:spcPct val="100000"/>
              </a:lnSpc>
              <a:buSzPct val="25000"/>
              <a:buFont typeface="StarSymbol"/>
              <a:buChar char="l"/>
            </a:pPr>
            <a:r>
              <a:rPr lang="en-US" sz="3200"/>
              <a:t>TMGMT module</a:t>
            </a:r>
            <a:endParaRPr/>
          </a:p>
          <a:p>
            <a:pPr>
              <a:lnSpc>
                <a:spcPct val="100000"/>
              </a:lnSpc>
              <a:buSzPct val="25000"/>
              <a:buFont typeface="StarSymbol"/>
              <a:buChar char="l"/>
            </a:pPr>
            <a:r>
              <a:rPr lang="en-US" sz="3200"/>
              <a:t>GTranslate module</a:t>
            </a:r>
            <a:endParaRPr/>
          </a:p>
          <a:p>
            <a:pPr>
              <a:lnSpc>
                <a:spcPct val="100000"/>
              </a:lnSpc>
              <a:buSzPct val="25000"/>
              <a:buFont typeface="StarSymbol"/>
              <a:buChar char="l"/>
            </a:pPr>
            <a:r>
              <a:rPr lang="en-US" sz="3200"/>
              <a:t>Many more helpful tools!</a:t>
            </a:r>
            <a:endParaRPr/>
          </a:p>
          <a:p>
            <a:pPr>
              <a:lnSpc>
                <a:spcPct val="100000"/>
              </a:lnSpc>
            </a:pPr>
            <a:endParaRPr/>
          </a:p>
          <a:p>
            <a:pPr>
              <a:lnSpc>
                <a:spcPct val="100000"/>
              </a:lnSpc>
            </a:pPr>
            <a:endParaRPr/>
          </a:p>
          <a:p>
            <a:pPr>
              <a:lnSpc>
                <a:spcPct val="100000"/>
              </a:lnSpc>
            </a:pPr>
            <a:endParaRPr/>
          </a:p>
        </p:txBody>
      </p:sp>
      <p:pic>
        <p:nvPicPr>
          <p:cNvPr descr="" id="196" name=""/>
          <p:cNvPicPr/>
          <p:nvPr/>
        </p:nvPicPr>
        <p:blipFill>
          <a:blip r:embed="rId1"/>
          <a:stretch>
            <a:fillRect/>
          </a:stretch>
        </p:blipFill>
        <p:spPr>
          <a:xfrm>
            <a:off x="1005840" y="6227640"/>
            <a:ext cx="7122240" cy="226800"/>
          </a:xfrm>
          <a:prstGeom prst="rect">
            <a:avLst/>
          </a:prstGeom>
          <a:ln>
            <a:noFill/>
          </a:ln>
        </p:spPr>
      </p:pic>
    </p:spTree>
  </p:cSld>
  <p:timing>
    <p:tnLst>
      <p:par>
        <p:cTn dur="indefinite" id="33" nodeType="tmRoot" restart="never">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2056680" y="1593360"/>
            <a:ext cx="4835160" cy="3155040"/>
          </a:xfrm>
          <a:prstGeom prst="rect">
            <a:avLst/>
          </a:prstGeom>
          <a:noFill/>
          <a:ln>
            <a:noFill/>
          </a:ln>
        </p:spPr>
        <p:txBody>
          <a:bodyPr anchor="ctr" bIns="45000" lIns="90000" rIns="90000" tIns="45000"/>
          <a:p>
            <a:pPr algn="ctr">
              <a:lnSpc>
                <a:spcPct val="100000"/>
              </a:lnSpc>
            </a:pPr>
            <a:r>
              <a:rPr b="1" i="1" lang="en-US" sz="5400">
                <a:solidFill>
                  <a:srgbClr val="185171"/>
                </a:solidFill>
                <a:latin typeface="Verdana"/>
                <a:ea typeface="Verdana"/>
              </a:rPr>
              <a:t>Q&amp;A</a:t>
            </a:r>
            <a:endParaRPr/>
          </a:p>
        </p:txBody>
      </p:sp>
      <p:pic>
        <p:nvPicPr>
          <p:cNvPr descr="" id="198" name=""/>
          <p:cNvPicPr/>
          <p:nvPr/>
        </p:nvPicPr>
        <p:blipFill>
          <a:blip r:embed="rId1"/>
          <a:stretch>
            <a:fillRect/>
          </a:stretch>
        </p:blipFill>
        <p:spPr>
          <a:xfrm>
            <a:off x="1014840" y="6217920"/>
            <a:ext cx="7122240" cy="226800"/>
          </a:xfrm>
          <a:prstGeom prst="rect">
            <a:avLst/>
          </a:prstGeom>
          <a:ln>
            <a:noFill/>
          </a:ln>
        </p:spPr>
      </p:pic>
    </p:spTree>
  </p:cSld>
  <p:timing>
    <p:tnLst>
      <p:par>
        <p:cTn dur="indefinite" id="35" nodeType="tmRoot" restart="never">
          <p:childTnLst>
            <p:seq>
              <p:cTn dur="indefinite" id="36" nodeType="mainSeq">
                <p:childTnLst>
                  <p:par>
                    <p:cTn fill="hold" id="37">
                      <p:stCondLst>
                        <p:cond delay="indefinite"/>
                      </p:stCondLst>
                      <p:childTnLst>
                        <p:par>
                          <p:cTn fill="hold" id="38">
                            <p:stCondLst>
                              <p:cond delay="0"/>
                            </p:stCondLst>
                            <p:childTnLst>
                              <p:par>
                                <p:cTn fill="hold" id="39" nodeType="clickEffect" presetClass="entr" presetID="53" presetSubtype="16">
                                  <p:stCondLst>
                                    <p:cond delay="0"/>
                                  </p:stCondLst>
                                  <p:childTnLst>
                                    <p:set>
                                      <p:cBhvr>
                                        <p:cTn dur="1" fill="hold" id="40">
                                          <p:stCondLst>
                                            <p:cond delay="0"/>
                                          </p:stCondLst>
                                        </p:cTn>
                                        <p:tgtEl>
                                          <p:spTgt spid="197"/>
                                        </p:tgtEl>
                                        <p:attrNameLst>
                                          <p:attrName>style.visibility</p:attrName>
                                        </p:attrNameLst>
                                      </p:cBhvr>
                                      <p:to>
                                        <p:strVal val="visible"/>
                                      </p:to>
                                    </p:set>
                                    <p:anim calcmode="lin" valueType="str">
                                      <p:cBhvr additive="repl">
                                        <p:cTn dur="500" fill="hold" id="41"/>
                                        <p:tgtEl>
                                          <p:spTgt spid="197"/>
                                        </p:tgtEl>
                                      </p:cBhvr>
                                      <p:tavLst>
                                        <p:tav tm="0">
                                          <p:val>
                                            <p:strVal val="0"/>
                                          </p:val>
                                        </p:tav>
                                        <p:tav tm="100000">
                                          <p:val>
                                            <p:strVal val="width"/>
                                          </p:val>
                                        </p:tav>
                                      </p:tavLst>
                                    </p:anim>
                                    <p:anim calcmode="lin" valueType="str">
                                      <p:cBhvr additive="repl">
                                        <p:cTn dur="500" fill="hold" id="42"/>
                                        <p:tgtEl>
                                          <p:spTgt spid="197"/>
                                        </p:tgtEl>
                                      </p:cBhvr>
                                      <p:tavLst>
                                        <p:tav tm="0">
                                          <p:val>
                                            <p:strVal val="0"/>
                                          </p:val>
                                        </p:tav>
                                        <p:tav tm="100000">
                                          <p:val>
                                            <p:strVal val="height"/>
                                          </p:val>
                                        </p:tav>
                                      </p:tavLst>
                                    </p:anim>
                                    <p:animEffect filter="fade" transition="in">
                                      <p:cBhvr additive="repl">
                                        <p:cTn dur="500" id="43"/>
                                        <p:tgtEl>
                                          <p:spTgt spid="19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CustomShape 1"/>
          <p:cNvSpPr/>
          <p:nvPr/>
        </p:nvSpPr>
        <p:spPr>
          <a:xfrm>
            <a:off x="458280" y="274320"/>
            <a:ext cx="8227440" cy="1143000"/>
          </a:xfrm>
          <a:prstGeom prst="rect">
            <a:avLst/>
          </a:prstGeom>
          <a:noFill/>
          <a:ln>
            <a:noFill/>
          </a:ln>
        </p:spPr>
      </p:sp>
      <p:sp>
        <p:nvSpPr>
          <p:cNvPr id="200" name="CustomShape 2"/>
          <p:cNvSpPr/>
          <p:nvPr/>
        </p:nvSpPr>
        <p:spPr>
          <a:xfrm>
            <a:off x="2011680" y="2068560"/>
            <a:ext cx="5942520" cy="1496520"/>
          </a:xfrm>
          <a:prstGeom prst="rect">
            <a:avLst/>
          </a:prstGeom>
          <a:noFill/>
          <a:ln>
            <a:noFill/>
          </a:ln>
        </p:spPr>
        <p:txBody>
          <a:bodyPr bIns="45000" lIns="90000" rIns="90000" tIns="45000" wrap="none"/>
          <a:p>
            <a:pPr>
              <a:lnSpc>
                <a:spcPct val="150000"/>
              </a:lnSpc>
            </a:pPr>
            <a:r>
              <a:rPr b="1" lang="en-US">
                <a:solidFill>
                  <a:srgbClr val="004586"/>
                </a:solidFill>
              </a:rPr>
              <a:t>Name:</a:t>
            </a:r>
            <a:r>
              <a:rPr lang="en-US">
                <a:solidFill>
                  <a:srgbClr val="0066cc"/>
                </a:solidFill>
              </a:rPr>
              <a:t> </a:t>
            </a:r>
            <a:r>
              <a:rPr lang="en-US">
                <a:solidFill>
                  <a:srgbClr val="0066cc"/>
                </a:solidFill>
              </a:rPr>
              <a:t>	</a:t>
            </a:r>
            <a:r>
              <a:rPr lang="en-US">
                <a:solidFill>
                  <a:srgbClr val="0066cc"/>
                </a:solidFill>
              </a:rPr>
              <a:t>	</a:t>
            </a:r>
            <a:r>
              <a:rPr lang="en-US">
                <a:solidFill>
                  <a:srgbClr val="0066cc"/>
                </a:solidFill>
              </a:rPr>
              <a:t>Rob Bailey</a:t>
            </a:r>
            <a:endParaRPr/>
          </a:p>
          <a:p>
            <a:pPr>
              <a:lnSpc>
                <a:spcPct val="150000"/>
              </a:lnSpc>
            </a:pPr>
            <a:r>
              <a:rPr b="1" lang="en-US">
                <a:solidFill>
                  <a:srgbClr val="004586"/>
                </a:solidFill>
              </a:rPr>
              <a:t>Drupal ID:</a:t>
            </a:r>
            <a:r>
              <a:rPr lang="en-US">
                <a:solidFill>
                  <a:srgbClr val="004586"/>
                </a:solidFill>
              </a:rPr>
              <a:t>	</a:t>
            </a:r>
            <a:r>
              <a:rPr lang="en-US">
                <a:solidFill>
                  <a:srgbClr val="004586"/>
                </a:solidFill>
              </a:rPr>
              <a:t>robertdbailey</a:t>
            </a:r>
            <a:endParaRPr/>
          </a:p>
          <a:p>
            <a:pPr>
              <a:lnSpc>
                <a:spcPct val="150000"/>
              </a:lnSpc>
            </a:pPr>
            <a:r>
              <a:rPr b="1" lang="en-US">
                <a:solidFill>
                  <a:srgbClr val="004586"/>
                </a:solidFill>
              </a:rPr>
              <a:t>Day Job:</a:t>
            </a:r>
            <a:r>
              <a:rPr b="1" lang="en-US">
                <a:solidFill>
                  <a:srgbClr val="004586"/>
                </a:solidFill>
              </a:rPr>
              <a:t>	</a:t>
            </a:r>
            <a:r>
              <a:rPr lang="en-US">
                <a:solidFill>
                  <a:srgbClr val="004586"/>
                </a:solidFill>
              </a:rPr>
              <a:t>Developer @ Lingotek</a:t>
            </a:r>
            <a:endParaRPr/>
          </a:p>
          <a:p>
            <a:pPr>
              <a:lnSpc>
                <a:spcPct val="150000"/>
              </a:lnSpc>
            </a:pPr>
            <a:r>
              <a:rPr b="1" lang="en-US">
                <a:solidFill>
                  <a:srgbClr val="004586"/>
                </a:solidFill>
              </a:rPr>
              <a:t>Maintain:</a:t>
            </a:r>
            <a:r>
              <a:rPr lang="en-US">
                <a:solidFill>
                  <a:srgbClr val="004586"/>
                </a:solidFill>
              </a:rPr>
              <a:t>	</a:t>
            </a:r>
            <a:r>
              <a:rPr lang="en-US">
                <a:solidFill>
                  <a:srgbClr val="004586"/>
                </a:solidFill>
              </a:rPr>
              <a:t>Lingotek Translation module</a:t>
            </a:r>
            <a:endParaRPr/>
          </a:p>
        </p:txBody>
      </p:sp>
      <p:pic>
        <p:nvPicPr>
          <p:cNvPr descr="" id="201" name=""/>
          <p:cNvPicPr/>
          <p:nvPr/>
        </p:nvPicPr>
        <p:blipFill>
          <a:blip r:embed="rId1"/>
          <a:stretch>
            <a:fillRect/>
          </a:stretch>
        </p:blipFill>
        <p:spPr>
          <a:xfrm>
            <a:off x="1005840" y="6217920"/>
            <a:ext cx="7122240" cy="226800"/>
          </a:xfrm>
          <a:prstGeom prst="rect">
            <a:avLst/>
          </a:prstGeom>
          <a:ln>
            <a:noFill/>
          </a:ln>
        </p:spPr>
      </p:pic>
    </p:spTree>
  </p:cSld>
  <p:timing>
    <p:tnLst>
      <p:par>
        <p:cTn dur="indefinite" id="44" nodeType="tmRoot" restart="never">
          <p:childTnLst>
            <p:seq>
              <p:cTn id="45"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58280" y="274320"/>
            <a:ext cx="8227440" cy="1143000"/>
          </a:xfrm>
          <a:prstGeom prst="rect">
            <a:avLst/>
          </a:prstGeom>
          <a:noFill/>
          <a:ln>
            <a:noFill/>
          </a:ln>
        </p:spPr>
      </p:sp>
      <p:sp>
        <p:nvSpPr>
          <p:cNvPr id="121" name="CustomShape 2"/>
          <p:cNvSpPr/>
          <p:nvPr/>
        </p:nvSpPr>
        <p:spPr>
          <a:xfrm>
            <a:off x="2011680" y="2068560"/>
            <a:ext cx="5942520" cy="1496520"/>
          </a:xfrm>
          <a:prstGeom prst="rect">
            <a:avLst/>
          </a:prstGeom>
          <a:noFill/>
          <a:ln>
            <a:noFill/>
          </a:ln>
        </p:spPr>
        <p:txBody>
          <a:bodyPr bIns="45000" lIns="90000" rIns="90000" tIns="45000" wrap="none"/>
          <a:p>
            <a:pPr>
              <a:lnSpc>
                <a:spcPct val="150000"/>
              </a:lnSpc>
            </a:pPr>
            <a:r>
              <a:rPr b="1" lang="en-US">
                <a:solidFill>
                  <a:srgbClr val="004586"/>
                </a:solidFill>
              </a:rPr>
              <a:t>Name:</a:t>
            </a:r>
            <a:r>
              <a:rPr lang="en-US">
                <a:solidFill>
                  <a:srgbClr val="0066cc"/>
                </a:solidFill>
              </a:rPr>
              <a:t> </a:t>
            </a:r>
            <a:r>
              <a:rPr lang="en-US">
                <a:solidFill>
                  <a:srgbClr val="0066cc"/>
                </a:solidFill>
              </a:rPr>
              <a:t>	</a:t>
            </a:r>
            <a:r>
              <a:rPr lang="en-US">
                <a:solidFill>
                  <a:srgbClr val="0066cc"/>
                </a:solidFill>
              </a:rPr>
              <a:t>	</a:t>
            </a:r>
            <a:r>
              <a:rPr lang="en-US">
                <a:solidFill>
                  <a:srgbClr val="0066cc"/>
                </a:solidFill>
              </a:rPr>
              <a:t>Rob Bailey</a:t>
            </a:r>
            <a:endParaRPr/>
          </a:p>
          <a:p>
            <a:pPr>
              <a:lnSpc>
                <a:spcPct val="150000"/>
              </a:lnSpc>
            </a:pPr>
            <a:r>
              <a:rPr b="1" lang="en-US">
                <a:solidFill>
                  <a:srgbClr val="004586"/>
                </a:solidFill>
              </a:rPr>
              <a:t>Drupal ID:</a:t>
            </a:r>
            <a:r>
              <a:rPr lang="en-US">
                <a:solidFill>
                  <a:srgbClr val="004586"/>
                </a:solidFill>
              </a:rPr>
              <a:t>	</a:t>
            </a:r>
            <a:r>
              <a:rPr lang="en-US">
                <a:solidFill>
                  <a:srgbClr val="004586"/>
                </a:solidFill>
              </a:rPr>
              <a:t>robertdbailey</a:t>
            </a:r>
            <a:endParaRPr/>
          </a:p>
          <a:p>
            <a:pPr>
              <a:lnSpc>
                <a:spcPct val="150000"/>
              </a:lnSpc>
            </a:pPr>
            <a:r>
              <a:rPr b="1" lang="en-US">
                <a:solidFill>
                  <a:srgbClr val="004586"/>
                </a:solidFill>
              </a:rPr>
              <a:t>Day Job:</a:t>
            </a:r>
            <a:r>
              <a:rPr b="1" lang="en-US">
                <a:solidFill>
                  <a:srgbClr val="004586"/>
                </a:solidFill>
              </a:rPr>
              <a:t>	</a:t>
            </a:r>
            <a:r>
              <a:rPr lang="en-US">
                <a:solidFill>
                  <a:srgbClr val="004586"/>
                </a:solidFill>
              </a:rPr>
              <a:t>Developer @ Lingotek</a:t>
            </a:r>
            <a:endParaRPr/>
          </a:p>
          <a:p>
            <a:pPr>
              <a:lnSpc>
                <a:spcPct val="150000"/>
              </a:lnSpc>
            </a:pPr>
            <a:r>
              <a:rPr b="1" lang="en-US">
                <a:solidFill>
                  <a:srgbClr val="004586"/>
                </a:solidFill>
              </a:rPr>
              <a:t>Maintain:</a:t>
            </a:r>
            <a:r>
              <a:rPr lang="en-US">
                <a:solidFill>
                  <a:srgbClr val="004586"/>
                </a:solidFill>
              </a:rPr>
              <a:t>	</a:t>
            </a:r>
            <a:r>
              <a:rPr lang="en-US">
                <a:solidFill>
                  <a:srgbClr val="004586"/>
                </a:solidFill>
              </a:rPr>
              <a:t>Lingotek Translation module</a:t>
            </a:r>
            <a:endParaRPr/>
          </a:p>
        </p:txBody>
      </p:sp>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457200" y="273600"/>
            <a:ext cx="8227440" cy="1143000"/>
          </a:xfrm>
          <a:prstGeom prst="rect">
            <a:avLst/>
          </a:prstGeom>
          <a:noFill/>
          <a:ln>
            <a:noFill/>
          </a:ln>
        </p:spPr>
        <p:txBody>
          <a:bodyPr anchor="ctr" bIns="0" lIns="0" rIns="0" tIns="0" wrap="none"/>
          <a:p>
            <a:pPr algn="ctr">
              <a:lnSpc>
                <a:spcPct val="100000"/>
              </a:lnSpc>
            </a:pPr>
            <a:r>
              <a:rPr b="1" lang="en-US" sz="3600">
                <a:solidFill>
                  <a:srgbClr val="185171"/>
                </a:solidFill>
                <a:latin typeface="Verdana"/>
                <a:ea typeface="Verdana"/>
              </a:rPr>
              <a:t>Overview</a:t>
            </a:r>
            <a:endParaRPr/>
          </a:p>
        </p:txBody>
      </p:sp>
      <p:sp>
        <p:nvSpPr>
          <p:cNvPr id="123" name="CustomShape 2"/>
          <p:cNvSpPr/>
          <p:nvPr/>
        </p:nvSpPr>
        <p:spPr>
          <a:xfrm>
            <a:off x="1188720" y="1420920"/>
            <a:ext cx="7130880" cy="3332880"/>
          </a:xfrm>
          <a:prstGeom prst="rect">
            <a:avLst/>
          </a:prstGeom>
          <a:noFill/>
          <a:ln>
            <a:noFill/>
          </a:ln>
        </p:spPr>
        <p:txBody>
          <a:bodyPr anchor="ctr" bIns="0" lIns="0" rIns="0" tIns="0" wrap="none"/>
          <a:p>
            <a:pPr lvl="1">
              <a:lnSpc>
                <a:spcPct val="100000"/>
              </a:lnSpc>
              <a:buSzPct val="25000"/>
              <a:buFont typeface="StarSymbol"/>
              <a:buChar char="l"/>
            </a:pPr>
            <a:r>
              <a:rPr lang="en-US" sz="2600"/>
              <a:t>Establish requirements</a:t>
            </a:r>
            <a:endParaRPr/>
          </a:p>
          <a:p>
            <a:pPr lvl="1">
              <a:lnSpc>
                <a:spcPct val="100000"/>
              </a:lnSpc>
              <a:buSzPct val="25000"/>
              <a:buFont typeface="StarSymbol"/>
              <a:buChar char="l"/>
            </a:pPr>
            <a:r>
              <a:rPr lang="en-US" sz="2600"/>
              <a:t>Preparations and dependencies</a:t>
            </a:r>
            <a:endParaRPr/>
          </a:p>
          <a:p>
            <a:pPr lvl="1">
              <a:lnSpc>
                <a:spcPct val="100000"/>
              </a:lnSpc>
              <a:buSzPct val="25000"/>
              <a:buFont typeface="StarSymbol"/>
              <a:buChar char="l"/>
            </a:pPr>
            <a:r>
              <a:rPr lang="en-US" sz="2600"/>
              <a:t>Content translation and Entity translation</a:t>
            </a:r>
            <a:endParaRPr/>
          </a:p>
          <a:p>
            <a:pPr lvl="1">
              <a:lnSpc>
                <a:spcPct val="100000"/>
              </a:lnSpc>
              <a:buSzPct val="25000"/>
              <a:buFont typeface="StarSymbol"/>
              <a:buChar char="l"/>
            </a:pPr>
            <a:r>
              <a:rPr lang="en-US" sz="2600"/>
              <a:t>Interface translation</a:t>
            </a:r>
            <a:endParaRPr/>
          </a:p>
          <a:p>
            <a:pPr lvl="1">
              <a:lnSpc>
                <a:spcPct val="100000"/>
              </a:lnSpc>
              <a:buSzPct val="25000"/>
              <a:buFont typeface="StarSymbol"/>
              <a:buChar char="l"/>
            </a:pPr>
            <a:r>
              <a:rPr lang="en-US" sz="2600"/>
              <a:t>Configuration translation</a:t>
            </a:r>
            <a:endParaRPr/>
          </a:p>
          <a:p>
            <a:pPr lvl="1">
              <a:lnSpc>
                <a:spcPct val="100000"/>
              </a:lnSpc>
              <a:buSzPct val="25000"/>
              <a:buFont typeface="StarSymbol"/>
              <a:buChar char="l"/>
            </a:pPr>
            <a:r>
              <a:rPr lang="en-US" sz="2600"/>
              <a:t>Coping with content changes</a:t>
            </a:r>
            <a:endParaRPr/>
          </a:p>
          <a:p>
            <a:pPr lvl="1">
              <a:lnSpc>
                <a:spcPct val="100000"/>
              </a:lnSpc>
              <a:buSzPct val="25000"/>
              <a:buFont typeface="StarSymbol"/>
              <a:buChar char="l"/>
            </a:pPr>
            <a:r>
              <a:rPr lang="en-US" sz="2600"/>
              <a:t>Enlisting others to help translate</a:t>
            </a:r>
            <a:endParaRPr/>
          </a:p>
          <a:p>
            <a:pPr lvl="1">
              <a:lnSpc>
                <a:spcPct val="100000"/>
              </a:lnSpc>
              <a:buSzPct val="25000"/>
              <a:buFont typeface="StarSymbol"/>
              <a:buChar char="l"/>
            </a:pPr>
            <a:r>
              <a:rPr lang="en-US" sz="2600"/>
              <a:t>Translation workflows and automation</a:t>
            </a:r>
            <a:endParaRPr/>
          </a:p>
          <a:p>
            <a:pPr lvl="1">
              <a:lnSpc>
                <a:spcPct val="100000"/>
              </a:lnSpc>
              <a:buSzPct val="25000"/>
              <a:buFont typeface="StarSymbol"/>
              <a:buChar char="l"/>
            </a:pPr>
            <a:r>
              <a:rPr lang="en-US" sz="2600"/>
              <a:t>Machine vs. community vs. professional</a:t>
            </a:r>
            <a:endParaRPr/>
          </a:p>
        </p:txBody>
      </p:sp>
      <p:pic>
        <p:nvPicPr>
          <p:cNvPr descr="" id="124" name=""/>
          <p:cNvPicPr/>
          <p:nvPr/>
        </p:nvPicPr>
        <p:blipFill>
          <a:blip r:embed="rId1"/>
          <a:stretch>
            <a:fillRect/>
          </a:stretch>
        </p:blipFill>
        <p:spPr>
          <a:xfrm>
            <a:off x="1005840" y="6208920"/>
            <a:ext cx="7122240" cy="226800"/>
          </a:xfrm>
          <a:prstGeom prst="rect">
            <a:avLst/>
          </a:prstGeom>
          <a:ln>
            <a:noFill/>
          </a:ln>
        </p:spPr>
      </p:pic>
      <p:sp>
        <p:nvSpPr>
          <p:cNvPr id="125" name="CustomShape 3"/>
          <p:cNvSpPr/>
          <p:nvPr/>
        </p:nvSpPr>
        <p:spPr>
          <a:xfrm>
            <a:off x="914400" y="6387840"/>
            <a:ext cx="1187640" cy="286200"/>
          </a:xfrm>
          <a:prstGeom prst="rect">
            <a:avLst/>
          </a:prstGeom>
          <a:noFill/>
          <a:ln>
            <a:noFill/>
          </a:ln>
        </p:spPr>
        <p:txBody>
          <a:bodyPr bIns="45000" lIns="90000" rIns="90000" tIns="45000" wrap="none"/>
          <a:p>
            <a:r>
              <a:rPr b="1" lang="en-US" sz="1200">
                <a:latin typeface="Arial"/>
              </a:rPr>
              <a:t>Initializing.</a:t>
            </a:r>
            <a:endParaRPr/>
          </a:p>
        </p:txBody>
      </p:sp>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57200" y="273600"/>
            <a:ext cx="8227440" cy="1143000"/>
          </a:xfrm>
          <a:prstGeom prst="rect">
            <a:avLst/>
          </a:prstGeom>
          <a:noFill/>
          <a:ln>
            <a:noFill/>
          </a:ln>
        </p:spPr>
        <p:txBody>
          <a:bodyPr anchor="ctr" bIns="0" lIns="0" rIns="0" tIns="0" wrap="none"/>
          <a:p>
            <a:pPr algn="ctr">
              <a:lnSpc>
                <a:spcPct val="100000"/>
              </a:lnSpc>
            </a:pPr>
            <a:r>
              <a:rPr b="1" lang="en-US" sz="3600">
                <a:solidFill>
                  <a:srgbClr val="185171"/>
                </a:solidFill>
                <a:latin typeface="Verdana"/>
                <a:ea typeface="Verdana"/>
              </a:rPr>
              <a:t>Requirements to consider</a:t>
            </a:r>
            <a:endParaRPr/>
          </a:p>
        </p:txBody>
      </p:sp>
      <p:sp>
        <p:nvSpPr>
          <p:cNvPr id="127" name="CustomShape 2"/>
          <p:cNvSpPr/>
          <p:nvPr/>
        </p:nvSpPr>
        <p:spPr>
          <a:xfrm>
            <a:off x="1188720" y="1695240"/>
            <a:ext cx="7130880" cy="3790440"/>
          </a:xfrm>
          <a:prstGeom prst="rect">
            <a:avLst/>
          </a:prstGeom>
          <a:noFill/>
          <a:ln>
            <a:noFill/>
          </a:ln>
        </p:spPr>
        <p:txBody>
          <a:bodyPr anchor="ctr" bIns="0" lIns="0" rIns="0" tIns="0" wrap="none"/>
          <a:p>
            <a:pPr>
              <a:lnSpc>
                <a:spcPct val="100000"/>
              </a:lnSpc>
            </a:pPr>
            <a:endParaRPr/>
          </a:p>
          <a:p>
            <a:pPr lvl="2">
              <a:lnSpc>
                <a:spcPct val="100000"/>
              </a:lnSpc>
              <a:buSzPct val="25000"/>
              <a:buFont typeface="StarSymbol"/>
              <a:buChar char="l"/>
            </a:pPr>
            <a:r>
              <a:rPr lang="en-US" sz="2600"/>
              <a:t>Nature of the web site</a:t>
            </a:r>
            <a:endParaRPr/>
          </a:p>
          <a:p>
            <a:pPr lvl="2">
              <a:lnSpc>
                <a:spcPct val="100000"/>
              </a:lnSpc>
              <a:buSzPct val="25000"/>
              <a:buFont typeface="StarSymbol"/>
              <a:buChar char="l"/>
            </a:pPr>
            <a:r>
              <a:rPr lang="en-US" sz="2600"/>
              <a:t>How many languages?</a:t>
            </a:r>
            <a:endParaRPr/>
          </a:p>
          <a:p>
            <a:pPr lvl="2">
              <a:lnSpc>
                <a:spcPct val="100000"/>
              </a:lnSpc>
              <a:buSzPct val="25000"/>
              <a:buFont typeface="StarSymbol"/>
              <a:buChar char="l"/>
            </a:pPr>
            <a:r>
              <a:rPr lang="en-US" sz="2600"/>
              <a:t>How much of the site translated?</a:t>
            </a:r>
            <a:endParaRPr/>
          </a:p>
          <a:p>
            <a:pPr lvl="2">
              <a:lnSpc>
                <a:spcPct val="100000"/>
              </a:lnSpc>
              <a:buSzPct val="25000"/>
              <a:buFont typeface="StarSymbol"/>
              <a:buChar char="l"/>
            </a:pPr>
            <a:r>
              <a:rPr lang="en-US" sz="2600"/>
              <a:t>Who will be doing the translating?</a:t>
            </a:r>
            <a:endParaRPr/>
          </a:p>
          <a:p>
            <a:pPr lvl="2">
              <a:lnSpc>
                <a:spcPct val="100000"/>
              </a:lnSpc>
              <a:buSzPct val="25000"/>
              <a:buFont typeface="StarSymbol"/>
              <a:buChar char="l"/>
            </a:pPr>
            <a:r>
              <a:rPr lang="en-US" sz="2600"/>
              <a:t>How fast do you need translations?</a:t>
            </a:r>
            <a:endParaRPr/>
          </a:p>
          <a:p>
            <a:pPr lvl="2">
              <a:lnSpc>
                <a:spcPct val="100000"/>
              </a:lnSpc>
              <a:buSzPct val="25000"/>
              <a:buFont typeface="StarSymbol"/>
              <a:buChar char="l"/>
            </a:pPr>
            <a:r>
              <a:rPr lang="en-US" sz="2600"/>
              <a:t>What is the budget?</a:t>
            </a:r>
            <a:endParaRPr/>
          </a:p>
          <a:p>
            <a:pPr lvl="2">
              <a:lnSpc>
                <a:spcPct val="100000"/>
              </a:lnSpc>
              <a:buSzPct val="25000"/>
              <a:buFont typeface="StarSymbol"/>
              <a:buChar char="l"/>
            </a:pPr>
            <a:r>
              <a:rPr lang="en-US" sz="2600"/>
              <a:t>What modules are important?</a:t>
            </a:r>
            <a:endParaRPr/>
          </a:p>
          <a:p>
            <a:pPr lvl="2">
              <a:lnSpc>
                <a:spcPct val="100000"/>
              </a:lnSpc>
              <a:buSzPct val="25000"/>
              <a:buFont typeface="StarSymbol"/>
              <a:buChar char="l"/>
            </a:pPr>
            <a:r>
              <a:rPr lang="en-US" sz="2600"/>
              <a:t>Dev/Staging/Production synchronization</a:t>
            </a:r>
            <a:endParaRPr/>
          </a:p>
          <a:p>
            <a:pPr lvl="2">
              <a:lnSpc>
                <a:spcPct val="100000"/>
              </a:lnSpc>
              <a:buSzPct val="25000"/>
              <a:buFont typeface="StarSymbol"/>
              <a:buChar char="l"/>
            </a:pPr>
            <a:r>
              <a:rPr lang="en-US" sz="2600"/>
              <a:t>Translation in document lifecycle</a:t>
            </a:r>
            <a:endParaRPr/>
          </a:p>
          <a:p>
            <a:pPr lvl="2">
              <a:lnSpc>
                <a:spcPct val="100000"/>
              </a:lnSpc>
              <a:buSzPct val="25000"/>
              <a:buFont typeface="StarSymbol"/>
              <a:buChar char="l"/>
            </a:pPr>
            <a:r>
              <a:rPr lang="en-US" sz="2600"/>
              <a:t>What to do if a translation is missing?</a:t>
            </a:r>
            <a:endParaRPr/>
          </a:p>
          <a:p>
            <a:pPr lvl="1">
              <a:lnSpc>
                <a:spcPct val="100000"/>
              </a:lnSpc>
              <a:buSzPct val="25000"/>
              <a:buFont typeface="StarSymbol"/>
              <a:buChar char="l"/>
            </a:pPr>
            <a:r>
              <a:rPr lang="en-US" sz="2600"/>
              <a:t>...</a:t>
            </a:r>
            <a:endParaRPr/>
          </a:p>
          <a:p>
            <a:pPr>
              <a:lnSpc>
                <a:spcPct val="100000"/>
              </a:lnSpc>
            </a:pPr>
            <a:endParaRPr/>
          </a:p>
        </p:txBody>
      </p:sp>
      <p:pic>
        <p:nvPicPr>
          <p:cNvPr descr="" id="128" name=""/>
          <p:cNvPicPr/>
          <p:nvPr/>
        </p:nvPicPr>
        <p:blipFill>
          <a:blip r:embed="rId1"/>
          <a:stretch>
            <a:fillRect/>
          </a:stretch>
        </p:blipFill>
        <p:spPr>
          <a:xfrm>
            <a:off x="1005840" y="6208920"/>
            <a:ext cx="7122240" cy="226800"/>
          </a:xfrm>
          <a:prstGeom prst="rect">
            <a:avLst/>
          </a:prstGeom>
          <a:ln>
            <a:noFill/>
          </a:ln>
        </p:spPr>
      </p:pic>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822960" y="2643120"/>
            <a:ext cx="4204440" cy="1251360"/>
          </a:xfrm>
          <a:prstGeom prst="rect">
            <a:avLst/>
          </a:prstGeom>
          <a:noFill/>
          <a:ln>
            <a:noFill/>
          </a:ln>
        </p:spPr>
        <p:txBody>
          <a:bodyPr anchor="ctr" bIns="0" lIns="0" rIns="0" tIns="0" wrap="none"/>
          <a:p>
            <a:r>
              <a:rPr lang="en-US" sz="3600"/>
              <a:t>Multilingual Adventure:</a:t>
            </a:r>
            <a:endParaRPr/>
          </a:p>
          <a:p>
            <a:pPr>
              <a:lnSpc>
                <a:spcPct val="100000"/>
              </a:lnSpc>
            </a:pPr>
            <a:r>
              <a:rPr lang="en-US" sz="3600"/>
              <a:t>Packing List</a:t>
            </a:r>
            <a:endParaRPr/>
          </a:p>
        </p:txBody>
      </p:sp>
      <p:sp>
        <p:nvSpPr>
          <p:cNvPr id="130" name="CustomShape 2"/>
          <p:cNvSpPr/>
          <p:nvPr/>
        </p:nvSpPr>
        <p:spPr>
          <a:xfrm>
            <a:off x="5669280" y="5216400"/>
            <a:ext cx="3416400" cy="232560"/>
          </a:xfrm>
          <a:prstGeom prst="rect">
            <a:avLst/>
          </a:prstGeom>
          <a:noFill/>
          <a:ln>
            <a:noFill/>
          </a:ln>
        </p:spPr>
        <p:txBody>
          <a:bodyPr bIns="45000" lIns="90000" rIns="90000" tIns="45000" wrap="none"/>
          <a:p>
            <a:r>
              <a:rPr lang="en-US" sz="800"/>
              <a:t>Image by </a:t>
            </a:r>
            <a:r>
              <a:rPr lang="en-US" sz="800">
                <a:solidFill>
                  <a:srgbClr val="0000ff"/>
                </a:solidFill>
              </a:rPr>
              <a:t> </a:t>
            </a:r>
            <a:r>
              <a:rPr lang="en-US" sz="800">
                <a:solidFill>
                  <a:srgbClr val="000000"/>
                </a:solidFill>
              </a:rPr>
              <a:t>under Creative Commons license.</a:t>
            </a:r>
            <a:endParaRPr/>
          </a:p>
        </p:txBody>
      </p:sp>
      <p:pic>
        <p:nvPicPr>
          <p:cNvPr descr="" id="131" name=""/>
          <p:cNvPicPr/>
          <p:nvPr/>
        </p:nvPicPr>
        <p:blipFill>
          <a:blip r:embed="rId1"/>
          <a:stretch>
            <a:fillRect/>
          </a:stretch>
        </p:blipFill>
        <p:spPr>
          <a:xfrm>
            <a:off x="5669280" y="1152720"/>
            <a:ext cx="2794320" cy="4053240"/>
          </a:xfrm>
          <a:prstGeom prst="rect">
            <a:avLst/>
          </a:prstGeom>
          <a:ln>
            <a:noFill/>
          </a:ln>
        </p:spPr>
      </p:pic>
      <p:pic>
        <p:nvPicPr>
          <p:cNvPr descr="" id="132" name=""/>
          <p:cNvPicPr/>
          <p:nvPr/>
        </p:nvPicPr>
        <p:blipFill>
          <a:blip r:embed="rId2"/>
          <a:stretch>
            <a:fillRect/>
          </a:stretch>
        </p:blipFill>
        <p:spPr>
          <a:xfrm>
            <a:off x="1005840" y="6217920"/>
            <a:ext cx="7122240" cy="226800"/>
          </a:xfrm>
          <a:prstGeom prst="rect">
            <a:avLst/>
          </a:prstGeom>
          <a:ln>
            <a:noFill/>
          </a:ln>
        </p:spPr>
      </p:pic>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365760" y="290880"/>
            <a:ext cx="9507240" cy="644400"/>
          </a:xfrm>
          <a:prstGeom prst="rect">
            <a:avLst/>
          </a:prstGeom>
          <a:noFill/>
          <a:ln>
            <a:noFill/>
          </a:ln>
        </p:spPr>
        <p:txBody>
          <a:bodyPr bIns="45000" lIns="90000" rIns="90000" tIns="45000" wrap="none"/>
          <a:p>
            <a:pPr>
              <a:lnSpc>
                <a:spcPct val="100000"/>
              </a:lnSpc>
            </a:pPr>
            <a:r>
              <a:rPr b="1" lang="en-US" sz="3600">
                <a:solidFill>
                  <a:srgbClr val="185171"/>
                </a:solidFill>
                <a:latin typeface="Verdana"/>
                <a:ea typeface="Verdana"/>
              </a:rPr>
              <a:t>Drupal 7 Multilingual Landscape</a:t>
            </a:r>
            <a:endParaRPr/>
          </a:p>
        </p:txBody>
      </p:sp>
      <p:pic>
        <p:nvPicPr>
          <p:cNvPr descr="" id="134" name=""/>
          <p:cNvPicPr/>
          <p:nvPr/>
        </p:nvPicPr>
        <p:blipFill>
          <a:blip r:embed="rId1"/>
          <a:stretch>
            <a:fillRect/>
          </a:stretch>
        </p:blipFill>
        <p:spPr>
          <a:xfrm>
            <a:off x="365760" y="548640"/>
            <a:ext cx="8137080" cy="5942520"/>
          </a:xfrm>
          <a:prstGeom prst="rect">
            <a:avLst/>
          </a:prstGeom>
          <a:ln>
            <a:noFill/>
          </a:ln>
        </p:spPr>
      </p:pic>
      <p:pic>
        <p:nvPicPr>
          <p:cNvPr descr="" id="135" name=""/>
          <p:cNvPicPr/>
          <p:nvPr/>
        </p:nvPicPr>
        <p:blipFill>
          <a:blip r:embed="rId2"/>
          <a:stretch>
            <a:fillRect/>
          </a:stretch>
        </p:blipFill>
        <p:spPr>
          <a:xfrm>
            <a:off x="1014840" y="6217920"/>
            <a:ext cx="7122240" cy="226800"/>
          </a:xfrm>
          <a:prstGeom prst="rect">
            <a:avLst/>
          </a:prstGeom>
          <a:ln>
            <a:noFill/>
          </a:ln>
        </p:spPr>
      </p:pic>
    </p:spTree>
  </p:cSld>
  <p:transition spd="med">
    <p:fade/>
  </p:transition>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457200" y="14400"/>
            <a:ext cx="8226360" cy="1139760"/>
          </a:xfrm>
          <a:prstGeom prst="rect">
            <a:avLst/>
          </a:prstGeom>
          <a:noFill/>
          <a:ln>
            <a:noFill/>
          </a:ln>
        </p:spPr>
      </p:sp>
      <p:pic>
        <p:nvPicPr>
          <p:cNvPr descr="" id="137" name=""/>
          <p:cNvPicPr/>
          <p:nvPr/>
        </p:nvPicPr>
        <p:blipFill>
          <a:blip r:embed="rId1"/>
          <a:stretch>
            <a:fillRect/>
          </a:stretch>
        </p:blipFill>
        <p:spPr>
          <a:xfrm>
            <a:off x="2374560" y="734400"/>
            <a:ext cx="4205160" cy="5224680"/>
          </a:xfrm>
          <a:prstGeom prst="rect">
            <a:avLst/>
          </a:prstGeom>
          <a:ln>
            <a:noFill/>
          </a:ln>
        </p:spPr>
      </p:pic>
      <p:sp>
        <p:nvSpPr>
          <p:cNvPr id="138" name="CustomShape 2"/>
          <p:cNvSpPr/>
          <p:nvPr/>
        </p:nvSpPr>
        <p:spPr>
          <a:xfrm>
            <a:off x="365760" y="91440"/>
            <a:ext cx="8429760" cy="645120"/>
          </a:xfrm>
          <a:prstGeom prst="rect">
            <a:avLst/>
          </a:prstGeom>
          <a:noFill/>
          <a:ln>
            <a:noFill/>
          </a:ln>
        </p:spPr>
        <p:txBody>
          <a:bodyPr bIns="45000" lIns="90000" rIns="90000" tIns="45000" wrap="none"/>
          <a:p>
            <a:pPr>
              <a:lnSpc>
                <a:spcPct val="100000"/>
              </a:lnSpc>
            </a:pPr>
            <a:r>
              <a:rPr b="1" lang="en-US" sz="3200">
                <a:solidFill>
                  <a:srgbClr val="185171"/>
                </a:solidFill>
                <a:latin typeface="Verdana"/>
                <a:ea typeface="Verdana"/>
              </a:rPr>
              <a:t>Standard Multilingual Dependencies</a:t>
            </a:r>
            <a:endParaRPr/>
          </a:p>
        </p:txBody>
      </p:sp>
      <p:pic>
        <p:nvPicPr>
          <p:cNvPr descr="" id="139" name=""/>
          <p:cNvPicPr/>
          <p:nvPr/>
        </p:nvPicPr>
        <p:blipFill>
          <a:blip r:embed="rId2"/>
          <a:stretch>
            <a:fillRect/>
          </a:stretch>
        </p:blipFill>
        <p:spPr>
          <a:xfrm>
            <a:off x="1014840" y="6217920"/>
            <a:ext cx="7122240" cy="226800"/>
          </a:xfrm>
          <a:prstGeom prst="rect">
            <a:avLst/>
          </a:prstGeom>
          <a:ln>
            <a:noFill/>
          </a:ln>
        </p:spPr>
      </p:pic>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914400" y="541800"/>
            <a:ext cx="8429760" cy="645120"/>
          </a:xfrm>
          <a:prstGeom prst="rect">
            <a:avLst/>
          </a:prstGeom>
          <a:noFill/>
          <a:ln>
            <a:noFill/>
          </a:ln>
        </p:spPr>
        <p:txBody>
          <a:bodyPr bIns="45000" lIns="90000" rIns="90000" tIns="45000" wrap="none"/>
          <a:p>
            <a:pPr>
              <a:lnSpc>
                <a:spcPct val="100000"/>
              </a:lnSpc>
            </a:pPr>
            <a:r>
              <a:rPr b="1" lang="en-US" sz="3600">
                <a:solidFill>
                  <a:srgbClr val="185171"/>
                </a:solidFill>
                <a:latin typeface="Verdana"/>
                <a:ea typeface="Verdana"/>
              </a:rPr>
              <a:t>Multilingual Setup Checklist</a:t>
            </a:r>
            <a:endParaRPr/>
          </a:p>
        </p:txBody>
      </p:sp>
      <p:sp>
        <p:nvSpPr>
          <p:cNvPr id="141" name="CustomShape 2"/>
          <p:cNvSpPr/>
          <p:nvPr/>
        </p:nvSpPr>
        <p:spPr>
          <a:xfrm>
            <a:off x="1097280" y="1561320"/>
            <a:ext cx="7039800" cy="3735360"/>
          </a:xfrm>
          <a:prstGeom prst="rect">
            <a:avLst/>
          </a:prstGeom>
          <a:noFill/>
          <a:ln>
            <a:noFill/>
          </a:ln>
        </p:spPr>
        <p:txBody>
          <a:bodyPr bIns="45000" lIns="90000" rIns="90000" tIns="45000" wrap="none"/>
          <a:p>
            <a:pPr lvl="1">
              <a:lnSpc>
                <a:spcPct val="100000"/>
              </a:lnSpc>
              <a:buSzPct val="25000"/>
              <a:buFont typeface="StarSymbol"/>
              <a:buChar char="l"/>
            </a:pPr>
            <a:r>
              <a:rPr lang="en-US" sz="3200"/>
              <a:t>Phase 1:</a:t>
            </a:r>
            <a:endParaRPr/>
          </a:p>
          <a:p>
            <a:pPr lvl="2">
              <a:lnSpc>
                <a:spcPct val="100000"/>
              </a:lnSpc>
              <a:buSzPct val="25000"/>
              <a:buFont typeface="StarSymbol"/>
              <a:buChar char="l"/>
            </a:pPr>
            <a:r>
              <a:rPr lang="en-US" sz="3200"/>
              <a:t>Set up the languages</a:t>
            </a:r>
            <a:endParaRPr/>
          </a:p>
          <a:p>
            <a:pPr lvl="2">
              <a:lnSpc>
                <a:spcPct val="100000"/>
              </a:lnSpc>
              <a:buSzPct val="25000"/>
              <a:buFont typeface="StarSymbol"/>
              <a:buChar char="l"/>
            </a:pPr>
            <a:r>
              <a:rPr lang="en-US" sz="3200"/>
              <a:t>Language detection and selection</a:t>
            </a:r>
            <a:endParaRPr/>
          </a:p>
          <a:p>
            <a:pPr lvl="2">
              <a:lnSpc>
                <a:spcPct val="100000"/>
              </a:lnSpc>
              <a:buSzPct val="25000"/>
              <a:buFont typeface="StarSymbol"/>
              <a:buChar char="l"/>
            </a:pPr>
            <a:r>
              <a:rPr lang="en-US" sz="3200"/>
              <a:t>Add a language switcher</a:t>
            </a:r>
            <a:endParaRPr/>
          </a:p>
          <a:p>
            <a:pPr lvl="2">
              <a:lnSpc>
                <a:spcPct val="100000"/>
              </a:lnSpc>
              <a:buSzPct val="25000"/>
              <a:buFont typeface="StarSymbol"/>
              <a:buChar char="l"/>
            </a:pPr>
            <a:r>
              <a:rPr lang="en-US" sz="3200"/>
              <a:t>Prepare content for translation</a:t>
            </a:r>
            <a:endParaRPr/>
          </a:p>
          <a:p>
            <a:pPr lvl="2">
              <a:lnSpc>
                <a:spcPct val="100000"/>
              </a:lnSpc>
              <a:buSzPct val="25000"/>
              <a:buFont typeface="StarSymbol"/>
              <a:buChar char="l"/>
            </a:pPr>
            <a:r>
              <a:rPr lang="en-US" sz="3200"/>
              <a:t>Translate content!</a:t>
            </a:r>
            <a:endParaRPr/>
          </a:p>
          <a:p>
            <a:pPr>
              <a:lnSpc>
                <a:spcPct val="100000"/>
              </a:lnSpc>
            </a:pPr>
            <a:endParaRPr/>
          </a:p>
          <a:p>
            <a:pPr>
              <a:lnSpc>
                <a:spcPct val="100000"/>
              </a:lnSpc>
              <a:buSzPct val="25000"/>
              <a:buFont typeface="StarSymbol"/>
              <a:buChar char="l"/>
            </a:pPr>
            <a:endParaRPr/>
          </a:p>
        </p:txBody>
      </p:sp>
      <p:pic>
        <p:nvPicPr>
          <p:cNvPr descr="" id="142" name=""/>
          <p:cNvPicPr/>
          <p:nvPr/>
        </p:nvPicPr>
        <p:blipFill>
          <a:blip r:embed="rId1"/>
          <a:stretch>
            <a:fillRect/>
          </a:stretch>
        </p:blipFill>
        <p:spPr>
          <a:xfrm>
            <a:off x="1005840" y="6228360"/>
            <a:ext cx="7122240" cy="226800"/>
          </a:xfrm>
          <a:prstGeom prst="rect">
            <a:avLst/>
          </a:prstGeom>
          <a:ln>
            <a:noFill/>
          </a:ln>
        </p:spPr>
      </p:pic>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457200" y="511920"/>
            <a:ext cx="8429760" cy="2869560"/>
          </a:xfrm>
          <a:prstGeom prst="rect">
            <a:avLst/>
          </a:prstGeom>
          <a:noFill/>
          <a:ln>
            <a:noFill/>
          </a:ln>
        </p:spPr>
      </p:sp>
      <p:sp>
        <p:nvSpPr>
          <p:cNvPr id="144" name="CustomShape 2"/>
          <p:cNvSpPr/>
          <p:nvPr/>
        </p:nvSpPr>
        <p:spPr>
          <a:xfrm>
            <a:off x="457200" y="457200"/>
            <a:ext cx="4014360" cy="5123520"/>
          </a:xfrm>
          <a:prstGeom prst="rect">
            <a:avLst/>
          </a:prstGeom>
          <a:noFill/>
          <a:ln>
            <a:noFill/>
          </a:ln>
        </p:spPr>
        <p:txBody>
          <a:bodyPr bIns="0" lIns="0" rIns="0" tIns="0" wrap="none"/>
          <a:p>
            <a:pPr algn="ctr">
              <a:lnSpc>
                <a:spcPct val="100000"/>
              </a:lnSpc>
            </a:pPr>
            <a:r>
              <a:rPr b="1" lang="en-US" sz="2400">
                <a:solidFill>
                  <a:srgbClr val="185171"/>
                </a:solidFill>
                <a:latin typeface="Verdana"/>
                <a:ea typeface="Verdana"/>
              </a:rPr>
              <a:t>Content Translation</a:t>
            </a:r>
            <a:endParaRPr/>
          </a:p>
          <a:p>
            <a:pPr algn="ctr">
              <a:lnSpc>
                <a:spcPct val="100000"/>
              </a:lnSpc>
            </a:pPr>
            <a:r>
              <a:rPr b="1" lang="en-US" sz="2400">
                <a:solidFill>
                  <a:srgbClr val="185171"/>
                </a:solidFill>
                <a:latin typeface="Verdana"/>
                <a:ea typeface="Verdana"/>
              </a:rPr>
              <a:t>(node-based) </a:t>
            </a:r>
            <a:endParaRPr/>
          </a:p>
          <a:p>
            <a:pPr algn="ctr">
              <a:lnSpc>
                <a:spcPct val="100000"/>
              </a:lnSpc>
            </a:pPr>
            <a:r>
              <a:rPr b="1" lang="en-US" sz="2400">
                <a:solidFill>
                  <a:srgbClr val="185171"/>
                </a:solidFill>
                <a:latin typeface="Verdana"/>
                <a:ea typeface="Verdana"/>
              </a:rPr>
              <a:t> </a:t>
            </a:r>
            <a:endParaRPr/>
          </a:p>
        </p:txBody>
      </p:sp>
      <p:sp>
        <p:nvSpPr>
          <p:cNvPr id="145" name="CustomShape 3"/>
          <p:cNvSpPr/>
          <p:nvPr/>
        </p:nvSpPr>
        <p:spPr>
          <a:xfrm>
            <a:off x="4673520" y="457200"/>
            <a:ext cx="4014360" cy="5123520"/>
          </a:xfrm>
          <a:prstGeom prst="rect">
            <a:avLst/>
          </a:prstGeom>
          <a:noFill/>
          <a:ln>
            <a:noFill/>
          </a:ln>
        </p:spPr>
        <p:txBody>
          <a:bodyPr bIns="0" lIns="0" rIns="0" tIns="0" wrap="none"/>
          <a:p>
            <a:pPr algn="ctr">
              <a:lnSpc>
                <a:spcPct val="100000"/>
              </a:lnSpc>
            </a:pPr>
            <a:r>
              <a:rPr b="1" lang="en-US" sz="2400">
                <a:solidFill>
                  <a:srgbClr val="185171"/>
                </a:solidFill>
                <a:latin typeface="Verdana"/>
                <a:ea typeface="Verdana"/>
              </a:rPr>
              <a:t>Entity Translation</a:t>
            </a:r>
            <a:endParaRPr/>
          </a:p>
          <a:p>
            <a:pPr algn="ctr">
              <a:lnSpc>
                <a:spcPct val="100000"/>
              </a:lnSpc>
            </a:pPr>
            <a:r>
              <a:rPr b="1" lang="en-US" sz="2400">
                <a:solidFill>
                  <a:srgbClr val="185171"/>
                </a:solidFill>
                <a:latin typeface="Verdana"/>
                <a:ea typeface="Verdana"/>
              </a:rPr>
              <a:t>(field-based)</a:t>
            </a:r>
            <a:endParaRPr/>
          </a:p>
        </p:txBody>
      </p:sp>
      <p:pic>
        <p:nvPicPr>
          <p:cNvPr descr="" id="146" name=""/>
          <p:cNvPicPr/>
          <p:nvPr/>
        </p:nvPicPr>
        <p:blipFill>
          <a:blip r:embed="rId1"/>
          <a:stretch>
            <a:fillRect/>
          </a:stretch>
        </p:blipFill>
        <p:spPr>
          <a:xfrm>
            <a:off x="1005840" y="6215040"/>
            <a:ext cx="7122240" cy="226800"/>
          </a:xfrm>
          <a:prstGeom prst="rect">
            <a:avLst/>
          </a:prstGeom>
          <a:ln>
            <a:noFill/>
          </a:ln>
        </p:spPr>
      </p:pic>
      <p:graphicFrame>
        <p:nvGraphicFramePr>
          <p:cNvPr id="147" name="Table 4"/>
          <p:cNvGraphicFramePr/>
          <p:nvPr/>
        </p:nvGraphicFramePr>
        <p:xfrm>
          <a:off x="4810320" y="1576800"/>
          <a:ext cx="3804480" cy="2903400"/>
        </p:xfrm>
        <a:graphic>
          <a:graphicData uri="http://schemas.openxmlformats.org/drawingml/2006/table">
            <a:tbl>
              <a:tblPr/>
              <a:tblGrid>
                <a:gridCol w="1268640"/>
                <a:gridCol w="1268640"/>
                <a:gridCol w="1267200"/>
              </a:tblGrid>
              <a:tr h="603720">
                <a:tc>
                  <a:tcPr/>
                </a:tc>
                <a:tc>
                  <a:txBody>
                    <a:bodyPr wrap="none"/>
                    <a:p>
                      <a:pPr algn="ctr">
                        <a:lnSpc>
                          <a:spcPct val="100000"/>
                        </a:lnSpc>
                      </a:pPr>
                      <a:r>
                        <a:rPr lang="en-US"/>
                        <a:t>Node 1</a:t>
                      </a:r>
                      <a:endParaRPr/>
                    </a:p>
                    <a:p>
                      <a:pPr algn="ctr">
                        <a:lnSpc>
                          <a:spcPct val="100000"/>
                        </a:lnSpc>
                      </a:pPr>
                      <a:r>
                        <a:rPr lang="en-US"/>
                        <a:t>(All)</a:t>
                      </a:r>
                      <a:endParaRPr/>
                    </a:p>
                  </a:txBody>
                  <a:tcPr/>
                </a:tc>
                <a:tc>
                  <a:tcPr/>
                </a:tc>
              </a:tr>
              <a:tr h="859680">
                <a:tc>
                  <a:txBody>
                    <a:bodyPr wrap="none"/>
                    <a:p>
                      <a:pPr algn="ctr">
                        <a:lnSpc>
                          <a:spcPct val="100000"/>
                        </a:lnSpc>
                      </a:pPr>
                      <a:endParaRPr/>
                    </a:p>
                    <a:p>
                      <a:pPr algn="ctr">
                        <a:lnSpc>
                          <a:spcPct val="100000"/>
                        </a:lnSpc>
                      </a:pPr>
                      <a:r>
                        <a:rPr lang="en-US"/>
                        <a:t>Title</a:t>
                      </a:r>
                      <a:endParaRPr/>
                    </a:p>
                    <a:p>
                      <a:pPr algn="ctr">
                        <a:lnSpc>
                          <a:spcPct val="100000"/>
                        </a:lnSpc>
                      </a:pPr>
                      <a:r>
                        <a:rPr lang="en-US"/>
                        <a:t>(English)</a:t>
                      </a:r>
                      <a:endParaRPr/>
                    </a:p>
                  </a:txBody>
                  <a:tcPr/>
                </a:tc>
                <a:tc>
                  <a:txBody>
                    <a:bodyPr wrap="none"/>
                    <a:p>
                      <a:pPr algn="ctr">
                        <a:lnSpc>
                          <a:spcPct val="100000"/>
                        </a:lnSpc>
                      </a:pPr>
                      <a:endParaRPr/>
                    </a:p>
                    <a:p>
                      <a:pPr algn="ctr">
                        <a:lnSpc>
                          <a:spcPct val="100000"/>
                        </a:lnSpc>
                      </a:pPr>
                      <a:r>
                        <a:rPr lang="en-US"/>
                        <a:t>Title</a:t>
                      </a:r>
                      <a:endParaRPr/>
                    </a:p>
                    <a:p>
                      <a:pPr algn="ctr">
                        <a:lnSpc>
                          <a:spcPct val="100000"/>
                        </a:lnSpc>
                      </a:pPr>
                      <a:r>
                        <a:rPr lang="en-US"/>
                        <a:t>(Spanish)</a:t>
                      </a:r>
                      <a:endParaRPr/>
                    </a:p>
                  </a:txBody>
                  <a:tcPr/>
                </a:tc>
                <a:tc>
                  <a:txBody>
                    <a:bodyPr wrap="none"/>
                    <a:p>
                      <a:pPr algn="ctr">
                        <a:lnSpc>
                          <a:spcPct val="100000"/>
                        </a:lnSpc>
                      </a:pPr>
                      <a:endParaRPr/>
                    </a:p>
                    <a:p>
                      <a:pPr algn="ctr">
                        <a:lnSpc>
                          <a:spcPct val="100000"/>
                        </a:lnSpc>
                      </a:pPr>
                      <a:r>
                        <a:rPr lang="en-US"/>
                        <a:t>Title</a:t>
                      </a:r>
                      <a:endParaRPr/>
                    </a:p>
                    <a:p>
                      <a:pPr algn="ctr">
                        <a:lnSpc>
                          <a:spcPct val="100000"/>
                        </a:lnSpc>
                      </a:pPr>
                      <a:r>
                        <a:rPr lang="en-US"/>
                        <a:t>(French)</a:t>
                      </a:r>
                      <a:endParaRPr/>
                    </a:p>
                  </a:txBody>
                  <a:tcPr/>
                </a:tc>
              </a:tr>
              <a:tr h="859680">
                <a:tc>
                  <a:tcPr/>
                </a:tc>
                <a:tc>
                  <a:txBody>
                    <a:bodyPr wrap="none"/>
                    <a:p>
                      <a:pPr algn="ctr">
                        <a:lnSpc>
                          <a:spcPct val="100000"/>
                        </a:lnSpc>
                      </a:pPr>
                      <a:endParaRPr/>
                    </a:p>
                    <a:p>
                      <a:pPr algn="ctr">
                        <a:lnSpc>
                          <a:spcPct val="100000"/>
                        </a:lnSpc>
                      </a:pPr>
                      <a:r>
                        <a:rPr lang="en-US"/>
                        <a:t>Image</a:t>
                      </a:r>
                      <a:endParaRPr/>
                    </a:p>
                    <a:p>
                      <a:pPr algn="ctr">
                        <a:lnSpc>
                          <a:spcPct val="100000"/>
                        </a:lnSpc>
                      </a:pPr>
                      <a:r>
                        <a:rPr lang="en-US"/>
                        <a:t>(All)</a:t>
                      </a:r>
                      <a:endParaRPr/>
                    </a:p>
                  </a:txBody>
                  <a:tcPr/>
                </a:tc>
                <a:tc>
                  <a:tcPr/>
                </a:tc>
              </a:tr>
              <a:tr h="859680">
                <a:tc>
                  <a:tcPr/>
                </a:tc>
                <a:tc>
                  <a:txBody>
                    <a:bodyPr wrap="none"/>
                    <a:p>
                      <a:pPr algn="ctr">
                        <a:lnSpc>
                          <a:spcPct val="100000"/>
                        </a:lnSpc>
                      </a:pPr>
                      <a:endParaRPr/>
                    </a:p>
                    <a:p>
                      <a:pPr algn="ctr">
                        <a:lnSpc>
                          <a:spcPct val="100000"/>
                        </a:lnSpc>
                      </a:pPr>
                      <a:r>
                        <a:rPr lang="en-US"/>
                        <a:t>Properties</a:t>
                      </a:r>
                      <a:endParaRPr/>
                    </a:p>
                    <a:p>
                      <a:pPr algn="ctr">
                        <a:lnSpc>
                          <a:spcPct val="100000"/>
                        </a:lnSpc>
                      </a:pPr>
                      <a:r>
                        <a:rPr lang="en-US"/>
                        <a:t>(All)</a:t>
                      </a:r>
                      <a:endParaRPr/>
                    </a:p>
                  </a:txBody>
                  <a:tcPr/>
                </a:tc>
                <a:tc>
                  <a:tcPr/>
                </a:tc>
              </a:tr>
            </a:tbl>
          </a:graphicData>
        </a:graphic>
      </p:graphicFrame>
      <p:graphicFrame>
        <p:nvGraphicFramePr>
          <p:cNvPr id="148" name="Table 5"/>
          <p:cNvGraphicFramePr/>
          <p:nvPr/>
        </p:nvGraphicFramePr>
        <p:xfrm>
          <a:off x="545400" y="1580040"/>
          <a:ext cx="3804120" cy="3997440"/>
        </p:xfrm>
        <a:graphic>
          <a:graphicData uri="http://schemas.openxmlformats.org/drawingml/2006/table">
            <a:tbl>
              <a:tblPr/>
              <a:tblGrid>
                <a:gridCol w="1268640"/>
                <a:gridCol w="1268640"/>
                <a:gridCol w="1266840"/>
              </a:tblGrid>
              <a:tr h="717480">
                <a:tc>
                  <a:txBody>
                    <a:bodyPr wrap="none"/>
                    <a:p>
                      <a:pPr algn="ctr">
                        <a:lnSpc>
                          <a:spcPct val="100000"/>
                        </a:lnSpc>
                      </a:pPr>
                      <a:r>
                        <a:rPr lang="en-US"/>
                        <a:t>Node 1</a:t>
                      </a:r>
                      <a:endParaRPr/>
                    </a:p>
                    <a:p>
                      <a:pPr algn="ctr">
                        <a:lnSpc>
                          <a:spcPct val="100000"/>
                        </a:lnSpc>
                      </a:pPr>
                      <a:r>
                        <a:rPr lang="en-US"/>
                        <a:t>(English)</a:t>
                      </a:r>
                      <a:endParaRPr/>
                    </a:p>
                  </a:txBody>
                  <a:tcPr/>
                </a:tc>
                <a:tc>
                  <a:txBody>
                    <a:bodyPr wrap="none"/>
                    <a:p>
                      <a:pPr algn="ctr">
                        <a:lnSpc>
                          <a:spcPct val="100000"/>
                        </a:lnSpc>
                      </a:pPr>
                      <a:r>
                        <a:rPr lang="en-US"/>
                        <a:t>Node 2</a:t>
                      </a:r>
                      <a:endParaRPr/>
                    </a:p>
                    <a:p>
                      <a:pPr algn="ctr">
                        <a:lnSpc>
                          <a:spcPct val="100000"/>
                        </a:lnSpc>
                      </a:pPr>
                      <a:r>
                        <a:rPr lang="en-US"/>
                        <a:t>(Spanish)</a:t>
                      </a:r>
                      <a:endParaRPr/>
                    </a:p>
                  </a:txBody>
                  <a:tcPr/>
                </a:tc>
                <a:tc>
                  <a:txBody>
                    <a:bodyPr wrap="none"/>
                    <a:p>
                      <a:pPr algn="ctr">
                        <a:lnSpc>
                          <a:spcPct val="100000"/>
                        </a:lnSpc>
                      </a:pPr>
                      <a:r>
                        <a:rPr lang="en-US"/>
                        <a:t>Node 3</a:t>
                      </a:r>
                      <a:endParaRPr/>
                    </a:p>
                    <a:p>
                      <a:pPr algn="ctr">
                        <a:lnSpc>
                          <a:spcPct val="100000"/>
                        </a:lnSpc>
                      </a:pPr>
                      <a:r>
                        <a:rPr lang="en-US"/>
                        <a:t>(French)</a:t>
                      </a:r>
                      <a:endParaRPr/>
                    </a:p>
                  </a:txBody>
                  <a:tcPr/>
                </a:tc>
              </a:tr>
              <a:tr h="1022040">
                <a:tc>
                  <a:txBody>
                    <a:bodyPr wrap="none"/>
                    <a:p>
                      <a:pPr algn="ctr">
                        <a:lnSpc>
                          <a:spcPct val="100000"/>
                        </a:lnSpc>
                      </a:pPr>
                      <a:endParaRPr/>
                    </a:p>
                    <a:p>
                      <a:pPr algn="ctr">
                        <a:lnSpc>
                          <a:spcPct val="100000"/>
                        </a:lnSpc>
                      </a:pPr>
                      <a:r>
                        <a:rPr lang="en-US"/>
                        <a:t>Title</a:t>
                      </a:r>
                      <a:endParaRPr/>
                    </a:p>
                    <a:p>
                      <a:pPr algn="ctr">
                        <a:lnSpc>
                          <a:spcPct val="100000"/>
                        </a:lnSpc>
                      </a:pPr>
                      <a:r>
                        <a:rPr lang="en-US"/>
                        <a:t>(English)</a:t>
                      </a:r>
                      <a:endParaRPr/>
                    </a:p>
                  </a:txBody>
                  <a:tcPr/>
                </a:tc>
                <a:tc>
                  <a:txBody>
                    <a:bodyPr wrap="none"/>
                    <a:p>
                      <a:pPr algn="ctr">
                        <a:lnSpc>
                          <a:spcPct val="100000"/>
                        </a:lnSpc>
                      </a:pPr>
                      <a:endParaRPr/>
                    </a:p>
                    <a:p>
                      <a:pPr algn="ctr">
                        <a:lnSpc>
                          <a:spcPct val="100000"/>
                        </a:lnSpc>
                      </a:pPr>
                      <a:r>
                        <a:rPr lang="en-US"/>
                        <a:t>Title</a:t>
                      </a:r>
                      <a:endParaRPr/>
                    </a:p>
                    <a:p>
                      <a:pPr algn="ctr">
                        <a:lnSpc>
                          <a:spcPct val="100000"/>
                        </a:lnSpc>
                      </a:pPr>
                      <a:r>
                        <a:rPr lang="en-US"/>
                        <a:t>(Spanish)</a:t>
                      </a:r>
                      <a:endParaRPr/>
                    </a:p>
                  </a:txBody>
                  <a:tcPr/>
                </a:tc>
                <a:tc>
                  <a:txBody>
                    <a:bodyPr wrap="none"/>
                    <a:p>
                      <a:pPr algn="ctr">
                        <a:lnSpc>
                          <a:spcPct val="100000"/>
                        </a:lnSpc>
                      </a:pPr>
                      <a:endParaRPr/>
                    </a:p>
                    <a:p>
                      <a:pPr algn="ctr">
                        <a:lnSpc>
                          <a:spcPct val="100000"/>
                        </a:lnSpc>
                      </a:pPr>
                      <a:r>
                        <a:rPr lang="en-US"/>
                        <a:t>Title</a:t>
                      </a:r>
                      <a:endParaRPr/>
                    </a:p>
                    <a:p>
                      <a:pPr algn="ctr">
                        <a:lnSpc>
                          <a:spcPct val="100000"/>
                        </a:lnSpc>
                      </a:pPr>
                      <a:r>
                        <a:rPr lang="en-US"/>
                        <a:t>(French)</a:t>
                      </a:r>
                      <a:endParaRPr/>
                    </a:p>
                  </a:txBody>
                  <a:tcPr/>
                </a:tc>
              </a:tr>
              <a:tr h="1022040">
                <a:tc>
                  <a:txBody>
                    <a:bodyPr wrap="none"/>
                    <a:p>
                      <a:pPr algn="ctr">
                        <a:lnSpc>
                          <a:spcPct val="100000"/>
                        </a:lnSpc>
                      </a:pPr>
                      <a:endParaRPr/>
                    </a:p>
                    <a:p>
                      <a:pPr algn="ctr">
                        <a:lnSpc>
                          <a:spcPct val="100000"/>
                        </a:lnSpc>
                      </a:pPr>
                      <a:r>
                        <a:rPr lang="en-US"/>
                        <a:t>Image</a:t>
                      </a:r>
                      <a:endParaRPr/>
                    </a:p>
                  </a:txBody>
                  <a:tcPr/>
                </a:tc>
                <a:tc>
                  <a:txBody>
                    <a:bodyPr wrap="none"/>
                    <a:p>
                      <a:pPr algn="ctr">
                        <a:lnSpc>
                          <a:spcPct val="100000"/>
                        </a:lnSpc>
                      </a:pPr>
                      <a:endParaRPr/>
                    </a:p>
                    <a:p>
                      <a:pPr algn="ctr">
                        <a:lnSpc>
                          <a:spcPct val="100000"/>
                        </a:lnSpc>
                      </a:pPr>
                      <a:r>
                        <a:rPr lang="en-US"/>
                        <a:t>Image</a:t>
                      </a:r>
                      <a:endParaRPr/>
                    </a:p>
                    <a:p>
                      <a:pPr algn="ctr">
                        <a:lnSpc>
                          <a:spcPct val="100000"/>
                        </a:lnSpc>
                      </a:pPr>
                      <a:r>
                        <a:rPr lang="en-US"/>
                        <a:t>Copy</a:t>
                      </a:r>
                      <a:endParaRPr/>
                    </a:p>
                  </a:txBody>
                  <a:tcPr/>
                </a:tc>
                <a:tc>
                  <a:txBody>
                    <a:bodyPr wrap="none"/>
                    <a:p>
                      <a:pPr algn="ctr">
                        <a:lnSpc>
                          <a:spcPct val="100000"/>
                        </a:lnSpc>
                      </a:pPr>
                      <a:endParaRPr/>
                    </a:p>
                    <a:p>
                      <a:pPr algn="ctr">
                        <a:lnSpc>
                          <a:spcPct val="100000"/>
                        </a:lnSpc>
                      </a:pPr>
                      <a:r>
                        <a:rPr lang="en-US"/>
                        <a:t>Image</a:t>
                      </a:r>
                      <a:endParaRPr/>
                    </a:p>
                    <a:p>
                      <a:pPr algn="ctr">
                        <a:lnSpc>
                          <a:spcPct val="100000"/>
                        </a:lnSpc>
                      </a:pPr>
                      <a:r>
                        <a:rPr lang="en-US"/>
                        <a:t>Copy</a:t>
                      </a:r>
                      <a:endParaRPr/>
                    </a:p>
                  </a:txBody>
                  <a:tcPr/>
                </a:tc>
              </a:tr>
              <a:tr h="1235880">
                <a:tc>
                  <a:txBody>
                    <a:bodyPr wrap="none"/>
                    <a:p>
                      <a:pPr algn="ctr">
                        <a:lnSpc>
                          <a:spcPct val="100000"/>
                        </a:lnSpc>
                      </a:pPr>
                      <a:endParaRPr/>
                    </a:p>
                    <a:p>
                      <a:pPr algn="ctr">
                        <a:lnSpc>
                          <a:spcPct val="100000"/>
                        </a:lnSpc>
                      </a:pPr>
                      <a:r>
                        <a:rPr lang="en-US"/>
                        <a:t>Properties</a:t>
                      </a:r>
                      <a:endParaRPr/>
                    </a:p>
                    <a:p>
                      <a:pPr algn="ctr">
                        <a:lnSpc>
                          <a:spcPct val="100000"/>
                        </a:lnSpc>
                      </a:pPr>
                      <a:r>
                        <a:rPr lang="en-US"/>
                        <a:t>(English)</a:t>
                      </a:r>
                      <a:endParaRPr/>
                    </a:p>
                  </a:txBody>
                  <a:tcPr/>
                </a:tc>
                <a:tc>
                  <a:txBody>
                    <a:bodyPr wrap="none"/>
                    <a:p>
                      <a:pPr algn="ctr">
                        <a:lnSpc>
                          <a:spcPct val="100000"/>
                        </a:lnSpc>
                      </a:pPr>
                      <a:endParaRPr/>
                    </a:p>
                    <a:p>
                      <a:pPr algn="ctr">
                        <a:lnSpc>
                          <a:spcPct val="100000"/>
                        </a:lnSpc>
                      </a:pPr>
                      <a:r>
                        <a:rPr lang="en-US"/>
                        <a:t>Properties</a:t>
                      </a:r>
                      <a:endParaRPr/>
                    </a:p>
                    <a:p>
                      <a:pPr algn="ctr">
                        <a:lnSpc>
                          <a:spcPct val="100000"/>
                        </a:lnSpc>
                      </a:pPr>
                      <a:r>
                        <a:rPr lang="en-US"/>
                        <a:t>(Spanish)</a:t>
                      </a:r>
                      <a:endParaRPr/>
                    </a:p>
                  </a:txBody>
                  <a:tcPr/>
                </a:tc>
                <a:tc>
                  <a:txBody>
                    <a:bodyPr wrap="none"/>
                    <a:p>
                      <a:pPr algn="ctr">
                        <a:lnSpc>
                          <a:spcPct val="100000"/>
                        </a:lnSpc>
                      </a:pPr>
                      <a:endParaRPr/>
                    </a:p>
                    <a:p>
                      <a:pPr algn="ctr">
                        <a:lnSpc>
                          <a:spcPct val="100000"/>
                        </a:lnSpc>
                      </a:pPr>
                      <a:r>
                        <a:rPr lang="en-US"/>
                        <a:t>Properties</a:t>
                      </a:r>
                      <a:endParaRPr/>
                    </a:p>
                    <a:p>
                      <a:pPr algn="ctr">
                        <a:lnSpc>
                          <a:spcPct val="100000"/>
                        </a:lnSpc>
                      </a:pPr>
                      <a:r>
                        <a:rPr lang="en-US"/>
                        <a:t>(French)</a:t>
                      </a:r>
                      <a:endParaRPr/>
                    </a:p>
                  </a:txBody>
                  <a:tcPr/>
                </a:tc>
              </a:tr>
            </a:tbl>
          </a:graphicData>
        </a:graphic>
      </p:graphicFrame>
      <p:sp>
        <p:nvSpPr>
          <p:cNvPr id="149" name="CustomShape 6"/>
          <p:cNvSpPr/>
          <p:nvPr/>
        </p:nvSpPr>
        <p:spPr>
          <a:xfrm>
            <a:off x="568080" y="1319040"/>
            <a:ext cx="1188360" cy="1188360"/>
          </a:xfrm>
          <a:prstGeom prst="ellipse">
            <a:avLst/>
          </a:prstGeom>
          <a:noFill/>
          <a:ln>
            <a:solidFill>
              <a:srgbClr val="3465af"/>
            </a:solidFill>
          </a:ln>
        </p:spPr>
      </p:sp>
      <p:sp>
        <p:nvSpPr>
          <p:cNvPr id="150" name="CustomShape 7"/>
          <p:cNvSpPr/>
          <p:nvPr/>
        </p:nvSpPr>
        <p:spPr>
          <a:xfrm>
            <a:off x="1864080" y="1319040"/>
            <a:ext cx="1188360" cy="1188360"/>
          </a:xfrm>
          <a:prstGeom prst="ellipse">
            <a:avLst/>
          </a:prstGeom>
          <a:noFill/>
          <a:ln>
            <a:solidFill>
              <a:srgbClr val="3465af"/>
            </a:solidFill>
          </a:ln>
        </p:spPr>
      </p:sp>
      <p:sp>
        <p:nvSpPr>
          <p:cNvPr id="151" name="CustomShape 8"/>
          <p:cNvSpPr/>
          <p:nvPr/>
        </p:nvSpPr>
        <p:spPr>
          <a:xfrm>
            <a:off x="3124080" y="1319040"/>
            <a:ext cx="1188360" cy="1188360"/>
          </a:xfrm>
          <a:prstGeom prst="ellipse">
            <a:avLst/>
          </a:prstGeom>
          <a:noFill/>
          <a:ln>
            <a:solidFill>
              <a:srgbClr val="3465af"/>
            </a:solidFill>
          </a:ln>
        </p:spPr>
      </p:sp>
      <p:sp>
        <p:nvSpPr>
          <p:cNvPr id="152" name="CustomShape 9"/>
          <p:cNvSpPr/>
          <p:nvPr/>
        </p:nvSpPr>
        <p:spPr>
          <a:xfrm>
            <a:off x="568080" y="2327040"/>
            <a:ext cx="1188360" cy="1188360"/>
          </a:xfrm>
          <a:prstGeom prst="ellipse">
            <a:avLst/>
          </a:prstGeom>
          <a:noFill/>
          <a:ln>
            <a:solidFill>
              <a:srgbClr val="3465af"/>
            </a:solidFill>
          </a:ln>
        </p:spPr>
      </p:sp>
      <p:sp>
        <p:nvSpPr>
          <p:cNvPr id="153" name="CustomShape 10"/>
          <p:cNvSpPr/>
          <p:nvPr/>
        </p:nvSpPr>
        <p:spPr>
          <a:xfrm>
            <a:off x="1864080" y="2363040"/>
            <a:ext cx="1188360" cy="1188360"/>
          </a:xfrm>
          <a:prstGeom prst="ellipse">
            <a:avLst/>
          </a:prstGeom>
          <a:noFill/>
          <a:ln>
            <a:solidFill>
              <a:srgbClr val="3465af"/>
            </a:solidFill>
          </a:ln>
        </p:spPr>
      </p:sp>
      <p:sp>
        <p:nvSpPr>
          <p:cNvPr id="154" name="CustomShape 11"/>
          <p:cNvSpPr/>
          <p:nvPr/>
        </p:nvSpPr>
        <p:spPr>
          <a:xfrm>
            <a:off x="3124080" y="2363040"/>
            <a:ext cx="1188360" cy="1188360"/>
          </a:xfrm>
          <a:prstGeom prst="ellipse">
            <a:avLst/>
          </a:prstGeom>
          <a:noFill/>
          <a:ln>
            <a:solidFill>
              <a:srgbClr val="3465af"/>
            </a:solidFill>
          </a:ln>
        </p:spPr>
      </p:sp>
      <p:sp>
        <p:nvSpPr>
          <p:cNvPr id="155" name="CustomShape 12"/>
          <p:cNvSpPr/>
          <p:nvPr/>
        </p:nvSpPr>
        <p:spPr>
          <a:xfrm>
            <a:off x="3124080" y="3335040"/>
            <a:ext cx="1188360" cy="1188360"/>
          </a:xfrm>
          <a:prstGeom prst="ellipse">
            <a:avLst/>
          </a:prstGeom>
          <a:noFill/>
          <a:ln>
            <a:solidFill>
              <a:srgbClr val="3465af"/>
            </a:solidFill>
          </a:ln>
        </p:spPr>
      </p:sp>
      <p:sp>
        <p:nvSpPr>
          <p:cNvPr id="156" name="CustomShape 13"/>
          <p:cNvSpPr/>
          <p:nvPr/>
        </p:nvSpPr>
        <p:spPr>
          <a:xfrm>
            <a:off x="1864080" y="3335040"/>
            <a:ext cx="1188360" cy="1188360"/>
          </a:xfrm>
          <a:prstGeom prst="ellipse">
            <a:avLst/>
          </a:prstGeom>
          <a:noFill/>
          <a:ln>
            <a:solidFill>
              <a:srgbClr val="3465af"/>
            </a:solidFill>
          </a:ln>
        </p:spPr>
      </p:sp>
      <p:sp>
        <p:nvSpPr>
          <p:cNvPr id="157" name="CustomShape 14"/>
          <p:cNvSpPr/>
          <p:nvPr/>
        </p:nvSpPr>
        <p:spPr>
          <a:xfrm>
            <a:off x="568080" y="3335040"/>
            <a:ext cx="1188360" cy="1188360"/>
          </a:xfrm>
          <a:prstGeom prst="ellipse">
            <a:avLst/>
          </a:prstGeom>
          <a:noFill/>
          <a:ln>
            <a:solidFill>
              <a:srgbClr val="3465af"/>
            </a:solidFill>
          </a:ln>
        </p:spPr>
      </p:sp>
      <p:sp>
        <p:nvSpPr>
          <p:cNvPr id="158" name="CustomShape 15"/>
          <p:cNvSpPr/>
          <p:nvPr/>
        </p:nvSpPr>
        <p:spPr>
          <a:xfrm>
            <a:off x="568080" y="4307040"/>
            <a:ext cx="1188360" cy="1188360"/>
          </a:xfrm>
          <a:prstGeom prst="ellipse">
            <a:avLst/>
          </a:prstGeom>
          <a:noFill/>
          <a:ln>
            <a:solidFill>
              <a:srgbClr val="3465af"/>
            </a:solidFill>
          </a:ln>
        </p:spPr>
      </p:sp>
      <p:sp>
        <p:nvSpPr>
          <p:cNvPr id="159" name="CustomShape 16"/>
          <p:cNvSpPr/>
          <p:nvPr/>
        </p:nvSpPr>
        <p:spPr>
          <a:xfrm>
            <a:off x="1864080" y="4307040"/>
            <a:ext cx="1188360" cy="1188360"/>
          </a:xfrm>
          <a:prstGeom prst="ellipse">
            <a:avLst/>
          </a:prstGeom>
          <a:noFill/>
          <a:ln>
            <a:solidFill>
              <a:srgbClr val="3465af"/>
            </a:solidFill>
          </a:ln>
        </p:spPr>
      </p:sp>
      <p:sp>
        <p:nvSpPr>
          <p:cNvPr id="160" name="CustomShape 17"/>
          <p:cNvSpPr/>
          <p:nvPr/>
        </p:nvSpPr>
        <p:spPr>
          <a:xfrm>
            <a:off x="3124080" y="4307040"/>
            <a:ext cx="1188360" cy="1188360"/>
          </a:xfrm>
          <a:prstGeom prst="ellipse">
            <a:avLst/>
          </a:prstGeom>
          <a:noFill/>
          <a:ln>
            <a:solidFill>
              <a:srgbClr val="3465af"/>
            </a:solidFill>
          </a:ln>
        </p:spPr>
      </p:sp>
      <p:sp>
        <p:nvSpPr>
          <p:cNvPr id="161" name="CustomShape 18"/>
          <p:cNvSpPr/>
          <p:nvPr/>
        </p:nvSpPr>
        <p:spPr>
          <a:xfrm>
            <a:off x="6112080" y="4307040"/>
            <a:ext cx="1188360" cy="1188360"/>
          </a:xfrm>
          <a:prstGeom prst="ellipse">
            <a:avLst/>
          </a:prstGeom>
          <a:noFill/>
          <a:ln>
            <a:solidFill>
              <a:srgbClr val="3465af"/>
            </a:solidFill>
          </a:ln>
        </p:spPr>
      </p:sp>
      <p:sp>
        <p:nvSpPr>
          <p:cNvPr id="162" name="CustomShape 19"/>
          <p:cNvSpPr/>
          <p:nvPr/>
        </p:nvSpPr>
        <p:spPr>
          <a:xfrm>
            <a:off x="6112080" y="3335040"/>
            <a:ext cx="1188360" cy="1188360"/>
          </a:xfrm>
          <a:prstGeom prst="ellipse">
            <a:avLst/>
          </a:prstGeom>
          <a:noFill/>
          <a:ln>
            <a:solidFill>
              <a:srgbClr val="3465af"/>
            </a:solidFill>
          </a:ln>
        </p:spPr>
      </p:sp>
      <p:sp>
        <p:nvSpPr>
          <p:cNvPr id="163" name="CustomShape 20"/>
          <p:cNvSpPr/>
          <p:nvPr/>
        </p:nvSpPr>
        <p:spPr>
          <a:xfrm>
            <a:off x="6112080" y="2363040"/>
            <a:ext cx="1188360" cy="1188360"/>
          </a:xfrm>
          <a:prstGeom prst="ellipse">
            <a:avLst/>
          </a:prstGeom>
          <a:noFill/>
          <a:ln>
            <a:solidFill>
              <a:srgbClr val="3465af"/>
            </a:solidFill>
          </a:ln>
        </p:spPr>
      </p:sp>
      <p:sp>
        <p:nvSpPr>
          <p:cNvPr id="164" name="CustomShape 21"/>
          <p:cNvSpPr/>
          <p:nvPr/>
        </p:nvSpPr>
        <p:spPr>
          <a:xfrm>
            <a:off x="7264080" y="2363040"/>
            <a:ext cx="1188360" cy="1188360"/>
          </a:xfrm>
          <a:prstGeom prst="ellipse">
            <a:avLst/>
          </a:prstGeom>
          <a:noFill/>
          <a:ln>
            <a:solidFill>
              <a:srgbClr val="3465af"/>
            </a:solidFill>
          </a:ln>
        </p:spPr>
      </p:sp>
      <p:sp>
        <p:nvSpPr>
          <p:cNvPr id="165" name="CustomShape 22"/>
          <p:cNvSpPr/>
          <p:nvPr/>
        </p:nvSpPr>
        <p:spPr>
          <a:xfrm>
            <a:off x="4960080" y="2363040"/>
            <a:ext cx="1188360" cy="1188360"/>
          </a:xfrm>
          <a:prstGeom prst="ellipse">
            <a:avLst/>
          </a:prstGeom>
          <a:noFill/>
          <a:ln>
            <a:solidFill>
              <a:srgbClr val="3465af"/>
            </a:solidFill>
          </a:ln>
        </p:spPr>
      </p:sp>
      <p:sp>
        <p:nvSpPr>
          <p:cNvPr id="166" name="CustomShape 23"/>
          <p:cNvSpPr/>
          <p:nvPr/>
        </p:nvSpPr>
        <p:spPr>
          <a:xfrm>
            <a:off x="6112080" y="1319040"/>
            <a:ext cx="1188360" cy="1188360"/>
          </a:xfrm>
          <a:prstGeom prst="ellipse">
            <a:avLst/>
          </a:prstGeom>
          <a:noFill/>
          <a:ln>
            <a:solidFill>
              <a:srgbClr val="3465af"/>
            </a:solidFill>
          </a:ln>
        </p:spPr>
      </p:sp>
    </p:spTree>
  </p:cSld>
  <p:timing>
    <p:tnLst>
      <p:par>
        <p:cTn dur="indefinite" id="17" nodeType="tmRoot" restart="never">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