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0"/>
  </p:notesMasterIdLst>
  <p:sldIdLst>
    <p:sldId id="256" r:id="rId2"/>
    <p:sldId id="269" r:id="rId3"/>
    <p:sldId id="257" r:id="rId4"/>
    <p:sldId id="272" r:id="rId5"/>
    <p:sldId id="273" r:id="rId6"/>
    <p:sldId id="287" r:id="rId7"/>
    <p:sldId id="279" r:id="rId8"/>
    <p:sldId id="280" r:id="rId9"/>
    <p:sldId id="282" r:id="rId10"/>
    <p:sldId id="274" r:id="rId11"/>
    <p:sldId id="275" r:id="rId12"/>
    <p:sldId id="276" r:id="rId13"/>
    <p:sldId id="277" r:id="rId14"/>
    <p:sldId id="278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F4C4-7E1E-AF42-8364-E25EFA9D7974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E2899-5252-294E-A199-8F2E76793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Hickory County – 33% over 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areas – STL and KC metro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3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1 – Scotland County (35%)</a:t>
            </a:r>
          </a:p>
          <a:p>
            <a:r>
              <a:rPr lang="en-US" dirty="0"/>
              <a:t>No. 2 – Morgan County (22%)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8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E2899-5252-294E-A199-8F2E76793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5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4211C4-AE09-4254-A5E3-6DA9B099C971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2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September 19,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5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September 19,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97D-3340-2648-A456-79366F781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-100" dirty="0"/>
              <a:t>“SHOW ME” COVID DATA!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2F8E3-B74B-D346-8C14-F3FBBB5A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8119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EXAMINING THE RATES OF COVID-19 ACROSS POPULATIONS IN THE COUNTIES OF MISSOURI</a:t>
            </a:r>
          </a:p>
          <a:p>
            <a:endParaRPr lang="en-US" dirty="0"/>
          </a:p>
          <a:p>
            <a:r>
              <a:rPr lang="en-US" sz="1800" dirty="0"/>
              <a:t>Katherine Comfort-Mason, Melissa Memel,</a:t>
            </a:r>
            <a:br>
              <a:rPr lang="en-US" sz="1800" dirty="0"/>
            </a:br>
            <a:r>
              <a:rPr lang="en-US" sz="1800" dirty="0"/>
              <a:t>David Ruppel &amp; Christopher </a:t>
            </a:r>
            <a:r>
              <a:rPr lang="en-US" sz="1800" dirty="0" err="1"/>
              <a:t>Wecke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272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130691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9243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age 65+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2486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273123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deaths per capita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10996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population density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27363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Cases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4288" y="2654810"/>
            <a:ext cx="4754560" cy="3056503"/>
          </a:xfrm>
        </p:spPr>
      </p:pic>
    </p:spTree>
    <p:extLst>
      <p:ext uri="{BB962C8B-B14F-4D97-AF65-F5344CB8AC3E}">
        <p14:creationId xmlns:p14="http://schemas.microsoft.com/office/powerpoint/2010/main" val="384268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50" dirty="0"/>
              <a:t>deaths per capita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258461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uninsured population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9924" y="2654810"/>
            <a:ext cx="4743288" cy="3056504"/>
          </a:xfrm>
        </p:spPr>
      </p:pic>
    </p:spTree>
    <p:extLst>
      <p:ext uri="{BB962C8B-B14F-4D97-AF65-F5344CB8AC3E}">
        <p14:creationId xmlns:p14="http://schemas.microsoft.com/office/powerpoint/2010/main" val="3229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6A6-F83E-8A43-B93A-6F22A3B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 cases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48D-875C-224E-9D90-49016EE2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7D70-F154-F840-A552-525393F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do </a:t>
            </a:r>
            <a:r>
              <a:rPr lang="en-US" sz="4800" dirty="0" err="1"/>
              <a:t>covid</a:t>
            </a:r>
            <a:r>
              <a:rPr lang="en-US" sz="4800" dirty="0"/>
              <a:t> diagnoses &amp; fatalities vary based upon the following factors?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4337E-5528-0746-905C-4C7828A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Median income</a:t>
            </a:r>
          </a:p>
          <a:p>
            <a:r>
              <a:rPr lang="en-US" sz="2400" dirty="0"/>
              <a:t>Poverty level</a:t>
            </a:r>
          </a:p>
          <a:p>
            <a:r>
              <a:rPr lang="en-US" sz="2400" dirty="0"/>
              <a:t>Population density</a:t>
            </a:r>
          </a:p>
          <a:p>
            <a:r>
              <a:rPr lang="en-US" sz="2400" dirty="0"/>
              <a:t>Population over age 65</a:t>
            </a:r>
          </a:p>
          <a:p>
            <a:r>
              <a:rPr lang="en-US" sz="2400" dirty="0"/>
              <a:t>Health insurance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3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50" dirty="0"/>
              <a:t>Cases per capita vs. Median household income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9975" y="2598208"/>
            <a:ext cx="4754563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13596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200" dirty="0"/>
              <a:t>deaths per capita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244461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Mortality rate vs. Median household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 descr="A picture containing orange&#10;&#10;Description automatically generated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88" y="2654810"/>
            <a:ext cx="4754562" cy="3056504"/>
          </a:xfrm>
        </p:spPr>
      </p:pic>
    </p:spTree>
    <p:extLst>
      <p:ext uri="{BB962C8B-B14F-4D97-AF65-F5344CB8AC3E}">
        <p14:creationId xmlns:p14="http://schemas.microsoft.com/office/powerpoint/2010/main" val="316068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Cases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130CD1-8665-C147-882B-EE0B0FB40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3"/>
          </a:xfrm>
        </p:spPr>
      </p:pic>
    </p:spTree>
    <p:extLst>
      <p:ext uri="{BB962C8B-B14F-4D97-AF65-F5344CB8AC3E}">
        <p14:creationId xmlns:p14="http://schemas.microsoft.com/office/powerpoint/2010/main" val="4875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-100" dirty="0"/>
              <a:t>deaths per capita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87411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8-9691-634A-9A30-BBF06622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Mortality rate vs. pop. Below poverty 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829E8F-5B70-6C45-9D25-4BEE662B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069975" y="2598208"/>
            <a:ext cx="4754562" cy="31697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B25ED-BF94-FE48-AE6E-EA3BE69C23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64288" y="2654810"/>
            <a:ext cx="4754561" cy="3056504"/>
          </a:xfrm>
        </p:spPr>
      </p:pic>
    </p:spTree>
    <p:extLst>
      <p:ext uri="{BB962C8B-B14F-4D97-AF65-F5344CB8AC3E}">
        <p14:creationId xmlns:p14="http://schemas.microsoft.com/office/powerpoint/2010/main" val="3104460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{5EE6EB99-CEB8-1245-A6E8-086B3BAA2DFB}tf10001070</Template>
  <TotalTime>216</TotalTime>
  <Words>219</Words>
  <Application>Microsoft Macintosh PowerPoint</Application>
  <PresentationFormat>Widescreen</PresentationFormat>
  <Paragraphs>34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Wood Type</vt:lpstr>
      <vt:lpstr>“SHOW ME” COVID DATA!</vt:lpstr>
      <vt:lpstr>Covid-19 cases in </vt:lpstr>
      <vt:lpstr>How do covid diagnoses &amp; fatalities vary based upon the following factors?</vt:lpstr>
      <vt:lpstr>Cases per capita vs. Median household income</vt:lpstr>
      <vt:lpstr>deaths per capita vs. Median household income</vt:lpstr>
      <vt:lpstr>Mortality rate vs. Median household income</vt:lpstr>
      <vt:lpstr>Cases per capita vs. pop. Below poverty line</vt:lpstr>
      <vt:lpstr>deaths per capita vs. pop. Below poverty line</vt:lpstr>
      <vt:lpstr>Mortality rate vs. pop. Below poverty line</vt:lpstr>
      <vt:lpstr>Cases per capita vs. Population age 65+</vt:lpstr>
      <vt:lpstr>deaths per capita vs. Population age 65+</vt:lpstr>
      <vt:lpstr>Mortality rate vs. Population age 65+</vt:lpstr>
      <vt:lpstr>Cases per capita vs. population density</vt:lpstr>
      <vt:lpstr>deaths per capita vs. population density</vt:lpstr>
      <vt:lpstr>Mortality rate vs. population density</vt:lpstr>
      <vt:lpstr>Cases per capita vs. uninsured population</vt:lpstr>
      <vt:lpstr>deaths per capita vs. uninsured population</vt:lpstr>
      <vt:lpstr>Mortality rate vs. uninsured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CASES BY COUNTY</dc:title>
  <dc:creator>Katherine Comfort-Mason</dc:creator>
  <cp:lastModifiedBy>Katherine Comfort-Mason</cp:lastModifiedBy>
  <cp:revision>39</cp:revision>
  <dcterms:created xsi:type="dcterms:W3CDTF">2020-09-18T01:10:48Z</dcterms:created>
  <dcterms:modified xsi:type="dcterms:W3CDTF">2020-09-19T18:18:36Z</dcterms:modified>
</cp:coreProperties>
</file>