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6"/>
  </p:notesMasterIdLst>
  <p:sldIdLst>
    <p:sldId id="256" r:id="rId2"/>
    <p:sldId id="269" r:id="rId3"/>
    <p:sldId id="289" r:id="rId4"/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9C8A5-082D-4075-A7CE-087A9CE20E8F}" v="6" dt="2020-09-20T19:54:4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1559" autoAdjust="0"/>
  </p:normalViewPr>
  <p:slideViewPr>
    <p:cSldViewPr snapToGrid="0" snapToObjects="1">
      <p:cViewPr varScale="1">
        <p:scale>
          <a:sx n="67" d="100"/>
          <a:sy n="67" d="100"/>
        </p:scale>
        <p:origin x="11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cke, Christopher" userId="811f7279-9324-4a68-9b7a-1e5d1138c5e9" providerId="ADAL" clId="{F009C8A5-082D-4075-A7CE-087A9CE20E8F}"/>
    <pc:docChg chg="custSel addSld delSld modSld">
      <pc:chgData name="Wecke, Christopher" userId="811f7279-9324-4a68-9b7a-1e5d1138c5e9" providerId="ADAL" clId="{F009C8A5-082D-4075-A7CE-087A9CE20E8F}" dt="2020-09-20T20:03:11.984" v="1837" actId="47"/>
      <pc:docMkLst>
        <pc:docMk/>
      </pc:docMkLst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979369119" sldId="257"/>
        </pc:sldMkLst>
      </pc:sldChg>
      <pc:sldChg chg="modSp mod">
        <pc:chgData name="Wecke, Christopher" userId="811f7279-9324-4a68-9b7a-1e5d1138c5e9" providerId="ADAL" clId="{F009C8A5-082D-4075-A7CE-087A9CE20E8F}" dt="2020-09-20T16:49:12.730" v="753" actId="27636"/>
        <pc:sldMkLst>
          <pc:docMk/>
          <pc:sldMk cId="719954680" sldId="269"/>
        </pc:sldMkLst>
        <pc:spChg chg="mod">
          <ac:chgData name="Wecke, Christopher" userId="811f7279-9324-4a68-9b7a-1e5d1138c5e9" providerId="ADAL" clId="{F009C8A5-082D-4075-A7CE-087A9CE20E8F}" dt="2020-09-20T15:56:36.205" v="22" actId="20577"/>
          <ac:spMkLst>
            <pc:docMk/>
            <pc:sldMk cId="719954680" sldId="269"/>
            <ac:spMk id="2" creationId="{183496A6-F83E-8A43-B93A-6F22A3BCC172}"/>
          </ac:spMkLst>
        </pc:spChg>
        <pc:spChg chg="mod">
          <ac:chgData name="Wecke, Christopher" userId="811f7279-9324-4a68-9b7a-1e5d1138c5e9" providerId="ADAL" clId="{F009C8A5-082D-4075-A7CE-087A9CE20E8F}" dt="2020-09-20T16:49:12.730" v="753" actId="27636"/>
          <ac:spMkLst>
            <pc:docMk/>
            <pc:sldMk cId="719954680" sldId="269"/>
            <ac:spMk id="3" creationId="{CB3A248D-875C-224E-9D90-49016EE2D277}"/>
          </ac:spMkLst>
        </pc:spChg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1359654972" sldId="272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2444613281" sldId="273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1306913722" sldId="274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924390035" sldId="275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3248665182" sldId="276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2731235243" sldId="277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1099684176" sldId="278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48757069" sldId="279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874110007" sldId="280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3104460377" sldId="282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273634984" sldId="283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3842684722" sldId="284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2584618903" sldId="285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3229474659" sldId="286"/>
        </pc:sldMkLst>
      </pc:sldChg>
      <pc:sldChg chg="del">
        <pc:chgData name="Wecke, Christopher" userId="811f7279-9324-4a68-9b7a-1e5d1138c5e9" providerId="ADAL" clId="{F009C8A5-082D-4075-A7CE-087A9CE20E8F}" dt="2020-09-20T20:03:11.984" v="1837" actId="47"/>
        <pc:sldMkLst>
          <pc:docMk/>
          <pc:sldMk cId="3160687127" sldId="287"/>
        </pc:sldMkLst>
      </pc:sldChg>
      <pc:sldChg chg="new del">
        <pc:chgData name="Wecke, Christopher" userId="811f7279-9324-4a68-9b7a-1e5d1138c5e9" providerId="ADAL" clId="{F009C8A5-082D-4075-A7CE-087A9CE20E8F}" dt="2020-09-20T16:49:21.209" v="756" actId="47"/>
        <pc:sldMkLst>
          <pc:docMk/>
          <pc:sldMk cId="2150548989" sldId="288"/>
        </pc:sldMkLst>
      </pc:sldChg>
      <pc:sldChg chg="modSp add mod">
        <pc:chgData name="Wecke, Christopher" userId="811f7279-9324-4a68-9b7a-1e5d1138c5e9" providerId="ADAL" clId="{F009C8A5-082D-4075-A7CE-087A9CE20E8F}" dt="2020-09-20T19:53:06.601" v="1080" actId="27636"/>
        <pc:sldMkLst>
          <pc:docMk/>
          <pc:sldMk cId="2529611956" sldId="289"/>
        </pc:sldMkLst>
        <pc:spChg chg="mod">
          <ac:chgData name="Wecke, Christopher" userId="811f7279-9324-4a68-9b7a-1e5d1138c5e9" providerId="ADAL" clId="{F009C8A5-082D-4075-A7CE-087A9CE20E8F}" dt="2020-09-20T16:52:34.952" v="769" actId="20577"/>
          <ac:spMkLst>
            <pc:docMk/>
            <pc:sldMk cId="2529611956" sldId="289"/>
            <ac:spMk id="2" creationId="{183496A6-F83E-8A43-B93A-6F22A3BCC172}"/>
          </ac:spMkLst>
        </pc:spChg>
        <pc:spChg chg="mod">
          <ac:chgData name="Wecke, Christopher" userId="811f7279-9324-4a68-9b7a-1e5d1138c5e9" providerId="ADAL" clId="{F009C8A5-082D-4075-A7CE-087A9CE20E8F}" dt="2020-09-20T19:53:06.601" v="1080" actId="27636"/>
          <ac:spMkLst>
            <pc:docMk/>
            <pc:sldMk cId="2529611956" sldId="289"/>
            <ac:spMk id="3" creationId="{CB3A248D-875C-224E-9D90-49016EE2D277}"/>
          </ac:spMkLst>
        </pc:spChg>
      </pc:sldChg>
      <pc:sldChg chg="modSp add mod">
        <pc:chgData name="Wecke, Christopher" userId="811f7279-9324-4a68-9b7a-1e5d1138c5e9" providerId="ADAL" clId="{F009C8A5-082D-4075-A7CE-087A9CE20E8F}" dt="2020-09-20T20:03:00.230" v="1836" actId="20577"/>
        <pc:sldMkLst>
          <pc:docMk/>
          <pc:sldMk cId="697509839" sldId="290"/>
        </pc:sldMkLst>
        <pc:spChg chg="mod">
          <ac:chgData name="Wecke, Christopher" userId="811f7279-9324-4a68-9b7a-1e5d1138c5e9" providerId="ADAL" clId="{F009C8A5-082D-4075-A7CE-087A9CE20E8F}" dt="2020-09-20T19:54:46.912" v="1089" actId="20577"/>
          <ac:spMkLst>
            <pc:docMk/>
            <pc:sldMk cId="697509839" sldId="290"/>
            <ac:spMk id="2" creationId="{183496A6-F83E-8A43-B93A-6F22A3BCC172}"/>
          </ac:spMkLst>
        </pc:spChg>
        <pc:spChg chg="mod">
          <ac:chgData name="Wecke, Christopher" userId="811f7279-9324-4a68-9b7a-1e5d1138c5e9" providerId="ADAL" clId="{F009C8A5-082D-4075-A7CE-087A9CE20E8F}" dt="2020-09-20T20:03:00.230" v="1836" actId="20577"/>
          <ac:spMkLst>
            <pc:docMk/>
            <pc:sldMk cId="697509839" sldId="290"/>
            <ac:spMk id="3" creationId="{CB3A248D-875C-224E-9D90-49016EE2D2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7F4C4-7E1E-AF42-8364-E25EFA9D79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E2899-5252-294E-A199-8F2E767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4211C4-AE09-4254-A5E3-6DA9B099C971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September 20, 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county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E97D-3340-2648-A456-79366F781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pc="-100" dirty="0"/>
              <a:t>“SHOW ME” COVID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2F8E3-B74B-D346-8C14-F3FBBB5A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119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EXAMINING THE RATES OF COVID-19 ACROSS POPULATIONS IN THE COUNTIES OF MISSOURI</a:t>
            </a:r>
          </a:p>
          <a:p>
            <a:endParaRPr lang="en-US" dirty="0"/>
          </a:p>
          <a:p>
            <a:r>
              <a:rPr lang="en-US" sz="1800" dirty="0"/>
              <a:t>Katherine Comfort-Mason, Melissa Memel,</a:t>
            </a:r>
            <a:br>
              <a:rPr lang="en-US" sz="1800" dirty="0"/>
            </a:br>
            <a:r>
              <a:rPr lang="en-US" sz="1800" dirty="0"/>
              <a:t>David Ruppel &amp; Christopher </a:t>
            </a:r>
            <a:r>
              <a:rPr lang="en-US" sz="1800" dirty="0" err="1"/>
              <a:t>Wecke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7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6A6-F83E-8A43-B93A-6F22A3BC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78"/>
            <a:ext cx="10058400" cy="86410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248D-875C-224E-9D90-49016EE2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4440"/>
            <a:ext cx="10714482" cy="4937760"/>
          </a:xfrm>
        </p:spPr>
        <p:txBody>
          <a:bodyPr>
            <a:normAutofit/>
          </a:bodyPr>
          <a:lstStyle/>
          <a:p>
            <a:r>
              <a:rPr lang="en-US" sz="2400" b="1" dirty="0"/>
              <a:t>The group wanted to choose a topic that met 2 conditions:</a:t>
            </a:r>
          </a:p>
          <a:p>
            <a:pPr lvl="1"/>
            <a:r>
              <a:rPr lang="en-US" sz="2000" dirty="0"/>
              <a:t>Relevant subject matter</a:t>
            </a:r>
          </a:p>
          <a:p>
            <a:pPr lvl="1"/>
            <a:r>
              <a:rPr lang="en-US" sz="2000" dirty="0"/>
              <a:t>Personal experience with subject matter</a:t>
            </a:r>
          </a:p>
          <a:p>
            <a:r>
              <a:rPr lang="en-US" sz="2400" b="1" dirty="0"/>
              <a:t>All conversations eventually led back to COVID-19</a:t>
            </a:r>
          </a:p>
          <a:p>
            <a:r>
              <a:rPr lang="en-US" sz="2400" b="1" dirty="0"/>
              <a:t>We wanted to compare COVID-19 statistics </a:t>
            </a:r>
            <a:r>
              <a:rPr lang="en-US" sz="2400" dirty="0"/>
              <a:t>(Cases, Deaths, Mortality Rate) </a:t>
            </a:r>
            <a:r>
              <a:rPr lang="en-US" sz="2400" b="1" dirty="0"/>
              <a:t>across all counties in Missouri </a:t>
            </a:r>
            <a:r>
              <a:rPr lang="en-US" sz="2400" dirty="0"/>
              <a:t>(defined scope)</a:t>
            </a:r>
          </a:p>
          <a:p>
            <a:r>
              <a:rPr lang="en-US" sz="2800" b="1" dirty="0"/>
              <a:t>Variables:</a:t>
            </a:r>
          </a:p>
          <a:p>
            <a:pPr lvl="2"/>
            <a:r>
              <a:rPr lang="en-US" dirty="0"/>
              <a:t>Population Density</a:t>
            </a:r>
          </a:p>
          <a:p>
            <a:pPr lvl="2"/>
            <a:r>
              <a:rPr lang="en-US" dirty="0"/>
              <a:t>Median Income</a:t>
            </a:r>
          </a:p>
          <a:p>
            <a:pPr lvl="2"/>
            <a:r>
              <a:rPr lang="en-US" dirty="0"/>
              <a:t>% population over 65</a:t>
            </a:r>
          </a:p>
          <a:p>
            <a:pPr lvl="2"/>
            <a:r>
              <a:rPr lang="en-US" dirty="0"/>
              <a:t>% population without health insurance</a:t>
            </a:r>
          </a:p>
          <a:p>
            <a:pPr lvl="2"/>
            <a:r>
              <a:rPr lang="en-US" dirty="0"/>
              <a:t>% population under the poverty 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5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6A6-F83E-8A43-B93A-6F22A3BC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78"/>
            <a:ext cx="10058400" cy="864108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248D-875C-224E-9D90-49016EE2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4440"/>
            <a:ext cx="10714482" cy="4937760"/>
          </a:xfrm>
        </p:spPr>
        <p:txBody>
          <a:bodyPr>
            <a:normAutofit/>
          </a:bodyPr>
          <a:lstStyle/>
          <a:p>
            <a:r>
              <a:rPr lang="en-US" sz="2400" b="1" dirty="0"/>
              <a:t>There is no shortage of COVID-19 data </a:t>
            </a:r>
          </a:p>
          <a:p>
            <a:pPr lvl="1"/>
            <a:r>
              <a:rPr lang="en-US" sz="2200" b="1" dirty="0"/>
              <a:t>This made it difficult to narrow down the search</a:t>
            </a:r>
          </a:p>
          <a:p>
            <a:pPr lvl="1"/>
            <a:r>
              <a:rPr lang="en-US" sz="2200" b="1" dirty="0"/>
              <a:t>Began work on several data sources before finding 2 data sources</a:t>
            </a:r>
          </a:p>
          <a:p>
            <a:pPr lvl="2"/>
            <a:r>
              <a:rPr lang="en-US" sz="2000" b="1" dirty="0"/>
              <a:t>1) </a:t>
            </a:r>
            <a:r>
              <a:rPr lang="en-US" sz="2000" b="1" dirty="0">
                <a:hlinkClick r:id="rId3"/>
              </a:rPr>
              <a:t>https://covidcountydata.org/</a:t>
            </a:r>
            <a:endParaRPr lang="en-US" sz="2000" b="1" dirty="0"/>
          </a:p>
          <a:p>
            <a:pPr lvl="2"/>
            <a:r>
              <a:rPr lang="en-US" sz="2000" b="1" dirty="0"/>
              <a:t>2) US Census County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1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6A6-F83E-8A43-B93A-6F22A3BC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78"/>
            <a:ext cx="10058400" cy="864108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248D-875C-224E-9D90-49016EE2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4440"/>
            <a:ext cx="10714482" cy="493776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Covid</a:t>
            </a:r>
            <a:r>
              <a:rPr lang="en-US" sz="2400" b="1" dirty="0"/>
              <a:t> County Data API allowed us to combine </a:t>
            </a:r>
            <a:r>
              <a:rPr lang="en-US" sz="2400" b="1" dirty="0" err="1"/>
              <a:t>covid</a:t>
            </a:r>
            <a:r>
              <a:rPr lang="en-US" sz="2400" b="1" dirty="0"/>
              <a:t> county dataset with the county-level demographic data</a:t>
            </a:r>
          </a:p>
          <a:p>
            <a:r>
              <a:rPr lang="en-US" sz="2400" b="1" dirty="0"/>
              <a:t>The only thing missing from the dataset was the county name</a:t>
            </a:r>
          </a:p>
          <a:p>
            <a:r>
              <a:rPr lang="en-US" sz="2400" b="1" dirty="0"/>
              <a:t>This was pulled from the US Census Bureau county dataset using the FIPS ID</a:t>
            </a:r>
          </a:p>
          <a:p>
            <a:pPr lvl="1"/>
            <a:r>
              <a:rPr lang="en-US" b="1" dirty="0"/>
              <a:t>This caused issues since the FIPS ID in one dataset was an integer and the other was an object</a:t>
            </a:r>
          </a:p>
          <a:p>
            <a:pPr lvl="1"/>
            <a:r>
              <a:rPr lang="en-US" b="1" dirty="0"/>
              <a:t>Converting the FIPS to an object was difficult because the leading zeroes were necessary (not for Missouri, but for the entire US dataset)</a:t>
            </a:r>
          </a:p>
          <a:p>
            <a:pPr lvl="1"/>
            <a:r>
              <a:rPr lang="en-US" b="1" dirty="0"/>
              <a:t>We were not successful, mainly due to the fact that the MO data was fine (no leading zeroes), so the team decided it was not worth the effort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0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{5EE6EB99-CEB8-1245-A6E8-086B3BAA2DFB}tf10001070</Template>
  <TotalTime>469</TotalTime>
  <Words>397</Words>
  <Application>Microsoft Office PowerPoint</Application>
  <PresentationFormat>Widescreen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“SHOW ME” COVID DATA!</vt:lpstr>
      <vt:lpstr>Motivation</vt:lpstr>
      <vt:lpstr>Data sources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BY COUNTY</dc:title>
  <dc:creator>Katherine Comfort-Mason</dc:creator>
  <cp:lastModifiedBy>Wecke, Christopher</cp:lastModifiedBy>
  <cp:revision>39</cp:revision>
  <dcterms:created xsi:type="dcterms:W3CDTF">2020-09-18T01:10:48Z</dcterms:created>
  <dcterms:modified xsi:type="dcterms:W3CDTF">2020-09-20T20:03:14Z</dcterms:modified>
</cp:coreProperties>
</file>