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820" r:id="rId10"/>
    <p:sldId id="265" r:id="rId11"/>
    <p:sldId id="823" r:id="rId12"/>
    <p:sldId id="825" r:id="rId13"/>
    <p:sldId id="266" r:id="rId14"/>
    <p:sldId id="267" r:id="rId15"/>
    <p:sldId id="931" r:id="rId16"/>
    <p:sldId id="894" r:id="rId17"/>
    <p:sldId id="896" r:id="rId18"/>
    <p:sldId id="830" r:id="rId19"/>
    <p:sldId id="897" r:id="rId20"/>
    <p:sldId id="898" r:id="rId21"/>
    <p:sldId id="899" r:id="rId22"/>
    <p:sldId id="864" r:id="rId23"/>
    <p:sldId id="862" r:id="rId24"/>
    <p:sldId id="932" r:id="rId25"/>
    <p:sldId id="863" r:id="rId26"/>
    <p:sldId id="834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933" r:id="rId37"/>
    <p:sldId id="277" r:id="rId38"/>
    <p:sldId id="278" r:id="rId39"/>
    <p:sldId id="279" r:id="rId40"/>
    <p:sldId id="281" r:id="rId41"/>
    <p:sldId id="934" r:id="rId42"/>
    <p:sldId id="28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851EA2-8425-4F44-A3FE-BE48F64A8BF9}" v="11" dt="2021-10-05T13:35:23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44" d="100"/>
          <a:sy n="44" d="100"/>
        </p:scale>
        <p:origin x="2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Bobadilla" userId="916d79362daf5a35" providerId="LiveId" clId="{793DE764-228C-4B08-84AA-0F93723D2AD7}"/>
    <pc:docChg chg="custSel modSld">
      <pc:chgData name="Leonardo Bobadilla" userId="916d79362daf5a35" providerId="LiveId" clId="{793DE764-228C-4B08-84AA-0F93723D2AD7}" dt="2020-10-13T18:09:12.435" v="30" actId="20577"/>
      <pc:docMkLst>
        <pc:docMk/>
      </pc:docMkLst>
      <pc:sldChg chg="modSp">
        <pc:chgData name="Leonardo Bobadilla" userId="916d79362daf5a35" providerId="LiveId" clId="{793DE764-228C-4B08-84AA-0F93723D2AD7}" dt="2020-10-13T17:37:56.360" v="0" actId="20577"/>
        <pc:sldMkLst>
          <pc:docMk/>
          <pc:sldMk cId="0" sldId="825"/>
        </pc:sldMkLst>
        <pc:spChg chg="mod">
          <ac:chgData name="Leonardo Bobadilla" userId="916d79362daf5a35" providerId="LiveId" clId="{793DE764-228C-4B08-84AA-0F93723D2AD7}" dt="2020-10-13T17:37:56.360" v="0" actId="20577"/>
          <ac:spMkLst>
            <pc:docMk/>
            <pc:sldMk cId="0" sldId="825"/>
            <ac:spMk id="26626" creationId="{00000000-0000-0000-0000-000000000000}"/>
          </ac:spMkLst>
        </pc:spChg>
      </pc:sldChg>
      <pc:sldChg chg="modSp">
        <pc:chgData name="Leonardo Bobadilla" userId="916d79362daf5a35" providerId="LiveId" clId="{793DE764-228C-4B08-84AA-0F93723D2AD7}" dt="2020-10-13T18:09:12.435" v="30" actId="20577"/>
        <pc:sldMkLst>
          <pc:docMk/>
          <pc:sldMk cId="0" sldId="834"/>
        </pc:sldMkLst>
        <pc:spChg chg="mod">
          <ac:chgData name="Leonardo Bobadilla" userId="916d79362daf5a35" providerId="LiveId" clId="{793DE764-228C-4B08-84AA-0F93723D2AD7}" dt="2020-10-13T18:09:12.435" v="30" actId="20577"/>
          <ac:spMkLst>
            <pc:docMk/>
            <pc:sldMk cId="0" sldId="834"/>
            <ac:spMk id="41986" creationId="{00000000-0000-0000-0000-000000000000}"/>
          </ac:spMkLst>
        </pc:spChg>
      </pc:sldChg>
      <pc:sldChg chg="modSp">
        <pc:chgData name="Leonardo Bobadilla" userId="916d79362daf5a35" providerId="LiveId" clId="{793DE764-228C-4B08-84AA-0F93723D2AD7}" dt="2020-10-13T17:43:42.694" v="14" actId="1076"/>
        <pc:sldMkLst>
          <pc:docMk/>
          <pc:sldMk cId="0" sldId="898"/>
        </pc:sldMkLst>
        <pc:spChg chg="mod">
          <ac:chgData name="Leonardo Bobadilla" userId="916d79362daf5a35" providerId="LiveId" clId="{793DE764-228C-4B08-84AA-0F93723D2AD7}" dt="2020-10-13T17:43:28.406" v="9" actId="1076"/>
          <ac:spMkLst>
            <pc:docMk/>
            <pc:sldMk cId="0" sldId="898"/>
            <ac:spMk id="6" creationId="{00000000-0000-0000-0000-000000000000}"/>
          </ac:spMkLst>
        </pc:spChg>
        <pc:spChg chg="mod">
          <ac:chgData name="Leonardo Bobadilla" userId="916d79362daf5a35" providerId="LiveId" clId="{793DE764-228C-4B08-84AA-0F93723D2AD7}" dt="2020-10-13T17:43:34.846" v="11" actId="1076"/>
          <ac:spMkLst>
            <pc:docMk/>
            <pc:sldMk cId="0" sldId="898"/>
            <ac:spMk id="7" creationId="{00000000-0000-0000-0000-000000000000}"/>
          </ac:spMkLst>
        </pc:spChg>
        <pc:spChg chg="mod">
          <ac:chgData name="Leonardo Bobadilla" userId="916d79362daf5a35" providerId="LiveId" clId="{793DE764-228C-4B08-84AA-0F93723D2AD7}" dt="2020-10-13T17:43:31.966" v="10" actId="1076"/>
          <ac:spMkLst>
            <pc:docMk/>
            <pc:sldMk cId="0" sldId="898"/>
            <ac:spMk id="8" creationId="{00000000-0000-0000-0000-000000000000}"/>
          </ac:spMkLst>
        </pc:spChg>
        <pc:spChg chg="mod">
          <ac:chgData name="Leonardo Bobadilla" userId="916d79362daf5a35" providerId="LiveId" clId="{793DE764-228C-4B08-84AA-0F93723D2AD7}" dt="2020-10-13T17:43:37.414" v="12" actId="1076"/>
          <ac:spMkLst>
            <pc:docMk/>
            <pc:sldMk cId="0" sldId="898"/>
            <ac:spMk id="9" creationId="{00000000-0000-0000-0000-000000000000}"/>
          </ac:spMkLst>
        </pc:spChg>
        <pc:spChg chg="mod">
          <ac:chgData name="Leonardo Bobadilla" userId="916d79362daf5a35" providerId="LiveId" clId="{793DE764-228C-4B08-84AA-0F93723D2AD7}" dt="2020-10-13T17:43:42.694" v="14" actId="1076"/>
          <ac:spMkLst>
            <pc:docMk/>
            <pc:sldMk cId="0" sldId="898"/>
            <ac:spMk id="10" creationId="{00000000-0000-0000-0000-000000000000}"/>
          </ac:spMkLst>
        </pc:spChg>
        <pc:spChg chg="mod">
          <ac:chgData name="Leonardo Bobadilla" userId="916d79362daf5a35" providerId="LiveId" clId="{793DE764-228C-4B08-84AA-0F93723D2AD7}" dt="2020-10-13T17:43:40.126" v="13" actId="1076"/>
          <ac:spMkLst>
            <pc:docMk/>
            <pc:sldMk cId="0" sldId="898"/>
            <ac:spMk id="11" creationId="{00000000-0000-0000-0000-000000000000}"/>
          </ac:spMkLst>
        </pc:spChg>
      </pc:sldChg>
      <pc:sldChg chg="modSp">
        <pc:chgData name="Leonardo Bobadilla" userId="916d79362daf5a35" providerId="LiveId" clId="{793DE764-228C-4B08-84AA-0F93723D2AD7}" dt="2020-10-13T17:43:57.888" v="15" actId="20577"/>
        <pc:sldMkLst>
          <pc:docMk/>
          <pc:sldMk cId="0" sldId="899"/>
        </pc:sldMkLst>
        <pc:spChg chg="mod">
          <ac:chgData name="Leonardo Bobadilla" userId="916d79362daf5a35" providerId="LiveId" clId="{793DE764-228C-4B08-84AA-0F93723D2AD7}" dt="2020-10-13T17:43:57.888" v="15" actId="20577"/>
          <ac:spMkLst>
            <pc:docMk/>
            <pc:sldMk cId="0" sldId="899"/>
            <ac:spMk id="3" creationId="{00000000-0000-0000-0000-000000000000}"/>
          </ac:spMkLst>
        </pc:spChg>
      </pc:sldChg>
      <pc:sldChg chg="modSp">
        <pc:chgData name="Leonardo Bobadilla" userId="916d79362daf5a35" providerId="LiveId" clId="{793DE764-228C-4B08-84AA-0F93723D2AD7}" dt="2020-10-13T17:38:52.590" v="8" actId="20577"/>
        <pc:sldMkLst>
          <pc:docMk/>
          <pc:sldMk cId="0" sldId="931"/>
        </pc:sldMkLst>
        <pc:spChg chg="mod">
          <ac:chgData name="Leonardo Bobadilla" userId="916d79362daf5a35" providerId="LiveId" clId="{793DE764-228C-4B08-84AA-0F93723D2AD7}" dt="2020-10-13T17:38:52.590" v="8" actId="20577"/>
          <ac:spMkLst>
            <pc:docMk/>
            <pc:sldMk cId="0" sldId="931"/>
            <ac:spMk id="2" creationId="{00000000-0000-0000-0000-000000000000}"/>
          </ac:spMkLst>
        </pc:spChg>
      </pc:sldChg>
      <pc:sldChg chg="modSp">
        <pc:chgData name="Leonardo Bobadilla" userId="916d79362daf5a35" providerId="LiveId" clId="{793DE764-228C-4B08-84AA-0F93723D2AD7}" dt="2020-10-13T17:49:37.419" v="20" actId="5793"/>
        <pc:sldMkLst>
          <pc:docMk/>
          <pc:sldMk cId="1726731979" sldId="932"/>
        </pc:sldMkLst>
        <pc:spChg chg="mod">
          <ac:chgData name="Leonardo Bobadilla" userId="916d79362daf5a35" providerId="LiveId" clId="{793DE764-228C-4B08-84AA-0F93723D2AD7}" dt="2020-10-13T17:49:37.419" v="20" actId="5793"/>
          <ac:spMkLst>
            <pc:docMk/>
            <pc:sldMk cId="1726731979" sldId="932"/>
            <ac:spMk id="3" creationId="{00000000-0000-0000-0000-000000000000}"/>
          </ac:spMkLst>
        </pc:spChg>
      </pc:sldChg>
    </pc:docChg>
  </pc:docChgLst>
  <pc:docChgLst>
    <pc:chgData name="Leonardo Bobadilla" userId="916d79362daf5a35" providerId="LiveId" clId="{B37BF0FB-8B15-4C57-BF69-56B8908028F1}"/>
    <pc:docChg chg="undo custSel delSld modSld">
      <pc:chgData name="Leonardo Bobadilla" userId="916d79362daf5a35" providerId="LiveId" clId="{B37BF0FB-8B15-4C57-BF69-56B8908028F1}" dt="2020-10-08T17:38:35.530" v="84" actId="2696"/>
      <pc:docMkLst>
        <pc:docMk/>
      </pc:docMkLst>
      <pc:sldChg chg="modSp">
        <pc:chgData name="Leonardo Bobadilla" userId="916d79362daf5a35" providerId="LiveId" clId="{B37BF0FB-8B15-4C57-BF69-56B8908028F1}" dt="2020-10-08T16:14:38.429" v="49"/>
        <pc:sldMkLst>
          <pc:docMk/>
          <pc:sldMk cId="1719018950" sldId="256"/>
        </pc:sldMkLst>
        <pc:spChg chg="mod">
          <ac:chgData name="Leonardo Bobadilla" userId="916d79362daf5a35" providerId="LiveId" clId="{B37BF0FB-8B15-4C57-BF69-56B8908028F1}" dt="2020-10-08T16:14:16.937" v="8" actId="20577"/>
          <ac:spMkLst>
            <pc:docMk/>
            <pc:sldMk cId="1719018950" sldId="256"/>
            <ac:spMk id="2" creationId="{00000000-0000-0000-0000-000000000000}"/>
          </ac:spMkLst>
        </pc:spChg>
        <pc:spChg chg="mod">
          <ac:chgData name="Leonardo Bobadilla" userId="916d79362daf5a35" providerId="LiveId" clId="{B37BF0FB-8B15-4C57-BF69-56B8908028F1}" dt="2020-10-08T16:14:38.429" v="49"/>
          <ac:spMkLst>
            <pc:docMk/>
            <pc:sldMk cId="1719018950" sldId="256"/>
            <ac:spMk id="3" creationId="{00000000-0000-0000-0000-000000000000}"/>
          </ac:spMkLst>
        </pc:spChg>
      </pc:sldChg>
      <pc:sldChg chg="modSp del">
        <pc:chgData name="Leonardo Bobadilla" userId="916d79362daf5a35" providerId="LiveId" clId="{B37BF0FB-8B15-4C57-BF69-56B8908028F1}" dt="2020-10-08T17:38:35.530" v="84" actId="2696"/>
        <pc:sldMkLst>
          <pc:docMk/>
          <pc:sldMk cId="1162169442" sldId="257"/>
        </pc:sldMkLst>
        <pc:spChg chg="mod">
          <ac:chgData name="Leonardo Bobadilla" userId="916d79362daf5a35" providerId="LiveId" clId="{B37BF0FB-8B15-4C57-BF69-56B8908028F1}" dt="2020-10-08T16:15:01.034" v="52" actId="20577"/>
          <ac:spMkLst>
            <pc:docMk/>
            <pc:sldMk cId="1162169442" sldId="257"/>
            <ac:spMk id="3" creationId="{00000000-0000-0000-0000-000000000000}"/>
          </ac:spMkLst>
        </pc:spChg>
      </pc:sldChg>
      <pc:sldChg chg="modSp">
        <pc:chgData name="Leonardo Bobadilla" userId="916d79362daf5a35" providerId="LiveId" clId="{B37BF0FB-8B15-4C57-BF69-56B8908028F1}" dt="2020-10-08T16:38:14.118" v="66" actId="6549"/>
        <pc:sldMkLst>
          <pc:docMk/>
          <pc:sldMk cId="2899358329" sldId="260"/>
        </pc:sldMkLst>
        <pc:spChg chg="mod">
          <ac:chgData name="Leonardo Bobadilla" userId="916d79362daf5a35" providerId="LiveId" clId="{B37BF0FB-8B15-4C57-BF69-56B8908028F1}" dt="2020-10-08T16:38:05.070" v="62" actId="6549"/>
          <ac:spMkLst>
            <pc:docMk/>
            <pc:sldMk cId="2899358329" sldId="260"/>
            <ac:spMk id="58" creationId="{6381945B-5CC7-EA48-A636-C1F2418A1875}"/>
          </ac:spMkLst>
        </pc:spChg>
        <pc:spChg chg="mod">
          <ac:chgData name="Leonardo Bobadilla" userId="916d79362daf5a35" providerId="LiveId" clId="{B37BF0FB-8B15-4C57-BF69-56B8908028F1}" dt="2020-10-08T16:38:14.118" v="66" actId="6549"/>
          <ac:spMkLst>
            <pc:docMk/>
            <pc:sldMk cId="2899358329" sldId="260"/>
            <ac:spMk id="59" creationId="{560C717E-7C0C-CA4C-98D5-5F2EEF08BB53}"/>
          </ac:spMkLst>
        </pc:spChg>
      </pc:sldChg>
      <pc:sldChg chg="modSp">
        <pc:chgData name="Leonardo Bobadilla" userId="916d79362daf5a35" providerId="LiveId" clId="{B37BF0FB-8B15-4C57-BF69-56B8908028F1}" dt="2020-10-08T16:38:32.089" v="73" actId="20577"/>
        <pc:sldMkLst>
          <pc:docMk/>
          <pc:sldMk cId="2495467238" sldId="261"/>
        </pc:sldMkLst>
        <pc:spChg chg="mod">
          <ac:chgData name="Leonardo Bobadilla" userId="916d79362daf5a35" providerId="LiveId" clId="{B37BF0FB-8B15-4C57-BF69-56B8908028F1}" dt="2020-10-08T16:38:27.865" v="70" actId="20577"/>
          <ac:spMkLst>
            <pc:docMk/>
            <pc:sldMk cId="2495467238" sldId="261"/>
            <ac:spMk id="39" creationId="{B3DC2D6C-5D31-014C-A7D7-B24E0E7C1AF3}"/>
          </ac:spMkLst>
        </pc:spChg>
        <pc:spChg chg="mod">
          <ac:chgData name="Leonardo Bobadilla" userId="916d79362daf5a35" providerId="LiveId" clId="{B37BF0FB-8B15-4C57-BF69-56B8908028F1}" dt="2020-10-08T16:38:32.089" v="73" actId="20577"/>
          <ac:spMkLst>
            <pc:docMk/>
            <pc:sldMk cId="2495467238" sldId="261"/>
            <ac:spMk id="40" creationId="{CDA2F4FF-B765-3F4F-B7BD-A2AF5BC1F272}"/>
          </ac:spMkLst>
        </pc:spChg>
      </pc:sldChg>
      <pc:sldChg chg="modSp">
        <pc:chgData name="Leonardo Bobadilla" userId="916d79362daf5a35" providerId="LiveId" clId="{B37BF0FB-8B15-4C57-BF69-56B8908028F1}" dt="2020-10-08T16:38:50.499" v="80" actId="6549"/>
        <pc:sldMkLst>
          <pc:docMk/>
          <pc:sldMk cId="3679990881" sldId="262"/>
        </pc:sldMkLst>
        <pc:spChg chg="mod">
          <ac:chgData name="Leonardo Bobadilla" userId="916d79362daf5a35" providerId="LiveId" clId="{B37BF0FB-8B15-4C57-BF69-56B8908028F1}" dt="2020-10-08T16:38:41.962" v="76" actId="20577"/>
          <ac:spMkLst>
            <pc:docMk/>
            <pc:sldMk cId="3679990881" sldId="262"/>
            <ac:spMk id="47" creationId="{7001C21C-6532-9C43-9ECD-0E9BD4DC3ED2}"/>
          </ac:spMkLst>
        </pc:spChg>
        <pc:spChg chg="mod">
          <ac:chgData name="Leonardo Bobadilla" userId="916d79362daf5a35" providerId="LiveId" clId="{B37BF0FB-8B15-4C57-BF69-56B8908028F1}" dt="2020-10-08T16:38:50.499" v="80" actId="6549"/>
          <ac:spMkLst>
            <pc:docMk/>
            <pc:sldMk cId="3679990881" sldId="262"/>
            <ac:spMk id="48" creationId="{17B46A00-9793-7446-9F9D-BA8F7BDAEE78}"/>
          </ac:spMkLst>
        </pc:spChg>
      </pc:sldChg>
      <pc:sldChg chg="modSp">
        <pc:chgData name="Leonardo Bobadilla" userId="916d79362daf5a35" providerId="LiveId" clId="{B37BF0FB-8B15-4C57-BF69-56B8908028F1}" dt="2020-10-08T16:41:56.398" v="81" actId="27636"/>
        <pc:sldMkLst>
          <pc:docMk/>
          <pc:sldMk cId="0" sldId="823"/>
        </pc:sldMkLst>
        <pc:spChg chg="mod">
          <ac:chgData name="Leonardo Bobadilla" userId="916d79362daf5a35" providerId="LiveId" clId="{B37BF0FB-8B15-4C57-BF69-56B8908028F1}" dt="2020-10-08T16:41:56.398" v="81" actId="27636"/>
          <ac:spMkLst>
            <pc:docMk/>
            <pc:sldMk cId="0" sldId="823"/>
            <ac:spMk id="24578" creationId="{00000000-0000-0000-0000-000000000000}"/>
          </ac:spMkLst>
        </pc:spChg>
      </pc:sldChg>
      <pc:sldChg chg="modSp">
        <pc:chgData name="Leonardo Bobadilla" userId="916d79362daf5a35" providerId="LiveId" clId="{B37BF0FB-8B15-4C57-BF69-56B8908028F1}" dt="2020-10-08T16:48:03.148" v="82" actId="27636"/>
        <pc:sldMkLst>
          <pc:docMk/>
          <pc:sldMk cId="0" sldId="862"/>
        </pc:sldMkLst>
        <pc:spChg chg="mod">
          <ac:chgData name="Leonardo Bobadilla" userId="916d79362daf5a35" providerId="LiveId" clId="{B37BF0FB-8B15-4C57-BF69-56B8908028F1}" dt="2020-10-08T16:48:03.148" v="82" actId="27636"/>
          <ac:spMkLst>
            <pc:docMk/>
            <pc:sldMk cId="0" sldId="862"/>
            <ac:spMk id="1724419" creationId="{00000000-0000-0000-0000-000000000000}"/>
          </ac:spMkLst>
        </pc:spChg>
      </pc:sldChg>
      <pc:sldChg chg="modSp">
        <pc:chgData name="Leonardo Bobadilla" userId="916d79362daf5a35" providerId="LiveId" clId="{B37BF0FB-8B15-4C57-BF69-56B8908028F1}" dt="2020-10-08T16:54:38.107" v="83" actId="1076"/>
        <pc:sldMkLst>
          <pc:docMk/>
          <pc:sldMk cId="0" sldId="863"/>
        </pc:sldMkLst>
        <pc:picChg chg="mod">
          <ac:chgData name="Leonardo Bobadilla" userId="916d79362daf5a35" providerId="LiveId" clId="{B37BF0FB-8B15-4C57-BF69-56B8908028F1}" dt="2020-10-08T16:54:38.107" v="83" actId="1076"/>
          <ac:picMkLst>
            <pc:docMk/>
            <pc:sldMk cId="0" sldId="863"/>
            <ac:picMk id="8" creationId="{00000000-0000-0000-0000-000000000000}"/>
          </ac:picMkLst>
        </pc:picChg>
      </pc:sldChg>
    </pc:docChg>
  </pc:docChgLst>
  <pc:docChgLst>
    <pc:chgData name="Leonardo Bobadilla" userId="916d79362daf5a35" providerId="LiveId" clId="{72851EA2-8425-4F44-A3FE-BE48F64A8BF9}"/>
    <pc:docChg chg="undo custSel addSld modSld">
      <pc:chgData name="Leonardo Bobadilla" userId="916d79362daf5a35" providerId="LiveId" clId="{72851EA2-8425-4F44-A3FE-BE48F64A8BF9}" dt="2021-10-05T13:44:24.892" v="1760" actId="962"/>
      <pc:docMkLst>
        <pc:docMk/>
      </pc:docMkLst>
      <pc:sldChg chg="modSp mod">
        <pc:chgData name="Leonardo Bobadilla" userId="916d79362daf5a35" providerId="LiveId" clId="{72851EA2-8425-4F44-A3FE-BE48F64A8BF9}" dt="2021-10-04T13:59:06.791" v="98" actId="962"/>
        <pc:sldMkLst>
          <pc:docMk/>
          <pc:sldMk cId="1719018950" sldId="256"/>
        </pc:sldMkLst>
        <pc:spChg chg="mod">
          <ac:chgData name="Leonardo Bobadilla" userId="916d79362daf5a35" providerId="LiveId" clId="{72851EA2-8425-4F44-A3FE-BE48F64A8BF9}" dt="2021-10-03T15:32:21.162" v="0" actId="6549"/>
          <ac:spMkLst>
            <pc:docMk/>
            <pc:sldMk cId="1719018950" sldId="256"/>
            <ac:spMk id="2" creationId="{00000000-0000-0000-0000-000000000000}"/>
          </ac:spMkLst>
        </pc:spChg>
        <pc:picChg chg="mod">
          <ac:chgData name="Leonardo Bobadilla" userId="916d79362daf5a35" providerId="LiveId" clId="{72851EA2-8425-4F44-A3FE-BE48F64A8BF9}" dt="2021-10-04T13:59:06.791" v="98" actId="962"/>
          <ac:picMkLst>
            <pc:docMk/>
            <pc:sldMk cId="1719018950" sldId="256"/>
            <ac:picMk id="5" creationId="{CE4D93A9-A722-6748-8E34-C8C2F666957D}"/>
          </ac:picMkLst>
        </pc:picChg>
      </pc:sldChg>
      <pc:sldChg chg="addSp modSp mod">
        <pc:chgData name="Leonardo Bobadilla" userId="916d79362daf5a35" providerId="LiveId" clId="{72851EA2-8425-4F44-A3FE-BE48F64A8BF9}" dt="2021-10-04T13:58:54.889" v="66" actId="962"/>
        <pc:sldMkLst>
          <pc:docMk/>
          <pc:sldMk cId="2899358329" sldId="260"/>
        </pc:sldMkLst>
        <pc:spChg chg="mod">
          <ac:chgData name="Leonardo Bobadilla" userId="916d79362daf5a35" providerId="LiveId" clId="{72851EA2-8425-4F44-A3FE-BE48F64A8BF9}" dt="2021-10-04T13:58:42.655" v="32" actId="164"/>
          <ac:spMkLst>
            <pc:docMk/>
            <pc:sldMk cId="2899358329" sldId="260"/>
            <ac:spMk id="4" creationId="{3B88424A-E52B-CD4C-BB4E-4748C477F713}"/>
          </ac:spMkLst>
        </pc:spChg>
        <pc:spChg chg="mod">
          <ac:chgData name="Leonardo Bobadilla" userId="916d79362daf5a35" providerId="LiveId" clId="{72851EA2-8425-4F44-A3FE-BE48F64A8BF9}" dt="2021-10-04T13:58:42.655" v="32" actId="164"/>
          <ac:spMkLst>
            <pc:docMk/>
            <pc:sldMk cId="2899358329" sldId="260"/>
            <ac:spMk id="5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8:42.655" v="32" actId="164"/>
          <ac:spMkLst>
            <pc:docMk/>
            <pc:sldMk cId="2899358329" sldId="260"/>
            <ac:spMk id="18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8:42.655" v="32" actId="164"/>
          <ac:spMkLst>
            <pc:docMk/>
            <pc:sldMk cId="2899358329" sldId="260"/>
            <ac:spMk id="21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8:42.655" v="32" actId="164"/>
          <ac:spMkLst>
            <pc:docMk/>
            <pc:sldMk cId="2899358329" sldId="260"/>
            <ac:spMk id="24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8:42.655" v="32" actId="164"/>
          <ac:spMkLst>
            <pc:docMk/>
            <pc:sldMk cId="2899358329" sldId="260"/>
            <ac:spMk id="35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8:42.655" v="32" actId="164"/>
          <ac:spMkLst>
            <pc:docMk/>
            <pc:sldMk cId="2899358329" sldId="260"/>
            <ac:spMk id="36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8:42.655" v="32" actId="164"/>
          <ac:spMkLst>
            <pc:docMk/>
            <pc:sldMk cId="2899358329" sldId="260"/>
            <ac:spMk id="37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8:42.655" v="32" actId="164"/>
          <ac:spMkLst>
            <pc:docMk/>
            <pc:sldMk cId="2899358329" sldId="260"/>
            <ac:spMk id="38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8:42.655" v="32" actId="164"/>
          <ac:spMkLst>
            <pc:docMk/>
            <pc:sldMk cId="2899358329" sldId="260"/>
            <ac:spMk id="39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8:42.655" v="32" actId="164"/>
          <ac:spMkLst>
            <pc:docMk/>
            <pc:sldMk cId="2899358329" sldId="260"/>
            <ac:spMk id="40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8:42.655" v="32" actId="164"/>
          <ac:spMkLst>
            <pc:docMk/>
            <pc:sldMk cId="2899358329" sldId="260"/>
            <ac:spMk id="41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8:42.655" v="32" actId="164"/>
          <ac:spMkLst>
            <pc:docMk/>
            <pc:sldMk cId="2899358329" sldId="260"/>
            <ac:spMk id="42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8:42.655" v="32" actId="164"/>
          <ac:spMkLst>
            <pc:docMk/>
            <pc:sldMk cId="2899358329" sldId="260"/>
            <ac:spMk id="43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8:42.655" v="32" actId="164"/>
          <ac:spMkLst>
            <pc:docMk/>
            <pc:sldMk cId="2899358329" sldId="260"/>
            <ac:spMk id="44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8:42.655" v="32" actId="164"/>
          <ac:spMkLst>
            <pc:docMk/>
            <pc:sldMk cId="2899358329" sldId="260"/>
            <ac:spMk id="45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8:42.655" v="32" actId="164"/>
          <ac:spMkLst>
            <pc:docMk/>
            <pc:sldMk cId="2899358329" sldId="260"/>
            <ac:spMk id="46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8:42.655" v="32" actId="164"/>
          <ac:spMkLst>
            <pc:docMk/>
            <pc:sldMk cId="2899358329" sldId="260"/>
            <ac:spMk id="47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8:42.655" v="32" actId="164"/>
          <ac:spMkLst>
            <pc:docMk/>
            <pc:sldMk cId="2899358329" sldId="260"/>
            <ac:spMk id="48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8:42.655" v="32" actId="164"/>
          <ac:spMkLst>
            <pc:docMk/>
            <pc:sldMk cId="2899358329" sldId="260"/>
            <ac:spMk id="49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8:42.655" v="32" actId="164"/>
          <ac:spMkLst>
            <pc:docMk/>
            <pc:sldMk cId="2899358329" sldId="260"/>
            <ac:spMk id="50" creationId="{9712C038-8929-8645-9ACF-9BA11546577F}"/>
          </ac:spMkLst>
        </pc:spChg>
        <pc:spChg chg="mod">
          <ac:chgData name="Leonardo Bobadilla" userId="916d79362daf5a35" providerId="LiveId" clId="{72851EA2-8425-4F44-A3FE-BE48F64A8BF9}" dt="2021-10-04T13:58:42.655" v="32" actId="164"/>
          <ac:spMkLst>
            <pc:docMk/>
            <pc:sldMk cId="2899358329" sldId="260"/>
            <ac:spMk id="52" creationId="{5AFB3E09-AB4C-BE41-BA4C-B882795AB973}"/>
          </ac:spMkLst>
        </pc:spChg>
        <pc:spChg chg="mod">
          <ac:chgData name="Leonardo Bobadilla" userId="916d79362daf5a35" providerId="LiveId" clId="{72851EA2-8425-4F44-A3FE-BE48F64A8BF9}" dt="2021-10-04T13:58:42.655" v="32" actId="164"/>
          <ac:spMkLst>
            <pc:docMk/>
            <pc:sldMk cId="2899358329" sldId="260"/>
            <ac:spMk id="53" creationId="{16D4C1C8-57E7-E742-9559-659094B747FC}"/>
          </ac:spMkLst>
        </pc:spChg>
        <pc:spChg chg="mod">
          <ac:chgData name="Leonardo Bobadilla" userId="916d79362daf5a35" providerId="LiveId" clId="{72851EA2-8425-4F44-A3FE-BE48F64A8BF9}" dt="2021-10-04T13:58:42.655" v="32" actId="164"/>
          <ac:spMkLst>
            <pc:docMk/>
            <pc:sldMk cId="2899358329" sldId="260"/>
            <ac:spMk id="55" creationId="{D8FEF477-B5D2-C048-AEA4-1BADE614993A}"/>
          </ac:spMkLst>
        </pc:spChg>
        <pc:spChg chg="mod">
          <ac:chgData name="Leonardo Bobadilla" userId="916d79362daf5a35" providerId="LiveId" clId="{72851EA2-8425-4F44-A3FE-BE48F64A8BF9}" dt="2021-10-04T13:58:42.655" v="32" actId="164"/>
          <ac:spMkLst>
            <pc:docMk/>
            <pc:sldMk cId="2899358329" sldId="260"/>
            <ac:spMk id="56" creationId="{B4D831B3-068B-2B44-B98C-8D9EE6F45276}"/>
          </ac:spMkLst>
        </pc:spChg>
        <pc:spChg chg="mod">
          <ac:chgData name="Leonardo Bobadilla" userId="916d79362daf5a35" providerId="LiveId" clId="{72851EA2-8425-4F44-A3FE-BE48F64A8BF9}" dt="2021-10-04T13:58:42.655" v="32" actId="164"/>
          <ac:spMkLst>
            <pc:docMk/>
            <pc:sldMk cId="2899358329" sldId="260"/>
            <ac:spMk id="58" creationId="{6381945B-5CC7-EA48-A636-C1F2418A1875}"/>
          </ac:spMkLst>
        </pc:spChg>
        <pc:spChg chg="mod">
          <ac:chgData name="Leonardo Bobadilla" userId="916d79362daf5a35" providerId="LiveId" clId="{72851EA2-8425-4F44-A3FE-BE48F64A8BF9}" dt="2021-10-04T13:58:42.655" v="32" actId="164"/>
          <ac:spMkLst>
            <pc:docMk/>
            <pc:sldMk cId="2899358329" sldId="260"/>
            <ac:spMk id="59" creationId="{560C717E-7C0C-CA4C-98D5-5F2EEF08BB53}"/>
          </ac:spMkLst>
        </pc:spChg>
        <pc:grpChg chg="add mod">
          <ac:chgData name="Leonardo Bobadilla" userId="916d79362daf5a35" providerId="LiveId" clId="{72851EA2-8425-4F44-A3FE-BE48F64A8BF9}" dt="2021-10-04T13:58:54.889" v="66" actId="962"/>
          <ac:grpSpMkLst>
            <pc:docMk/>
            <pc:sldMk cId="2899358329" sldId="260"/>
            <ac:grpSpMk id="6" creationId="{74E6B3E2-6BD1-447C-8D35-39DD1BFF3B20}"/>
          </ac:grpSpMkLst>
        </pc:grpChg>
        <pc:cxnChg chg="mod">
          <ac:chgData name="Leonardo Bobadilla" userId="916d79362daf5a35" providerId="LiveId" clId="{72851EA2-8425-4F44-A3FE-BE48F64A8BF9}" dt="2021-10-04T13:58:42.655" v="32" actId="164"/>
          <ac:cxnSpMkLst>
            <pc:docMk/>
            <pc:sldMk cId="2899358329" sldId="260"/>
            <ac:cxnSpMk id="11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3:58:42.655" v="32" actId="164"/>
          <ac:cxnSpMkLst>
            <pc:docMk/>
            <pc:sldMk cId="2899358329" sldId="260"/>
            <ac:cxnSpMk id="16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3:58:42.655" v="32" actId="164"/>
          <ac:cxnSpMkLst>
            <pc:docMk/>
            <pc:sldMk cId="2899358329" sldId="260"/>
            <ac:cxnSpMk id="19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3:58:42.655" v="32" actId="164"/>
          <ac:cxnSpMkLst>
            <pc:docMk/>
            <pc:sldMk cId="2899358329" sldId="260"/>
            <ac:cxnSpMk id="20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3:58:42.655" v="32" actId="164"/>
          <ac:cxnSpMkLst>
            <pc:docMk/>
            <pc:sldMk cId="2899358329" sldId="260"/>
            <ac:cxnSpMk id="22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3:58:42.655" v="32" actId="164"/>
          <ac:cxnSpMkLst>
            <pc:docMk/>
            <pc:sldMk cId="2899358329" sldId="260"/>
            <ac:cxnSpMk id="23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3:58:42.655" v="32" actId="164"/>
          <ac:cxnSpMkLst>
            <pc:docMk/>
            <pc:sldMk cId="2899358329" sldId="260"/>
            <ac:cxnSpMk id="25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3:58:42.655" v="32" actId="164"/>
          <ac:cxnSpMkLst>
            <pc:docMk/>
            <pc:sldMk cId="2899358329" sldId="260"/>
            <ac:cxnSpMk id="26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3:58:42.655" v="32" actId="164"/>
          <ac:cxnSpMkLst>
            <pc:docMk/>
            <pc:sldMk cId="2899358329" sldId="260"/>
            <ac:cxnSpMk id="27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3:58:42.655" v="32" actId="164"/>
          <ac:cxnSpMkLst>
            <pc:docMk/>
            <pc:sldMk cId="2899358329" sldId="260"/>
            <ac:cxnSpMk id="28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3:58:42.655" v="32" actId="164"/>
          <ac:cxnSpMkLst>
            <pc:docMk/>
            <pc:sldMk cId="2899358329" sldId="260"/>
            <ac:cxnSpMk id="29" creationId="{00000000-0000-0000-0000-000000000000}"/>
          </ac:cxnSpMkLst>
        </pc:cxnChg>
      </pc:sldChg>
      <pc:sldChg chg="addSp modSp mod">
        <pc:chgData name="Leonardo Bobadilla" userId="916d79362daf5a35" providerId="LiveId" clId="{72851EA2-8425-4F44-A3FE-BE48F64A8BF9}" dt="2021-10-04T13:59:21.676" v="125" actId="962"/>
        <pc:sldMkLst>
          <pc:docMk/>
          <pc:sldMk cId="2495467238" sldId="261"/>
        </pc:sldMkLst>
        <pc:spChg chg="mod">
          <ac:chgData name="Leonardo Bobadilla" userId="916d79362daf5a35" providerId="LiveId" clId="{72851EA2-8425-4F44-A3FE-BE48F64A8BF9}" dt="2021-10-04T13:59:17.649" v="99" actId="164"/>
          <ac:spMkLst>
            <pc:docMk/>
            <pc:sldMk cId="2495467238" sldId="261"/>
            <ac:spMk id="5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9:17.649" v="99" actId="164"/>
          <ac:spMkLst>
            <pc:docMk/>
            <pc:sldMk cId="2495467238" sldId="261"/>
            <ac:spMk id="8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9:17.649" v="99" actId="164"/>
          <ac:spMkLst>
            <pc:docMk/>
            <pc:sldMk cId="2495467238" sldId="261"/>
            <ac:spMk id="11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9:17.649" v="99" actId="164"/>
          <ac:spMkLst>
            <pc:docMk/>
            <pc:sldMk cId="2495467238" sldId="261"/>
            <ac:spMk id="14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9:17.649" v="99" actId="164"/>
          <ac:spMkLst>
            <pc:docMk/>
            <pc:sldMk cId="2495467238" sldId="261"/>
            <ac:spMk id="20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9:17.649" v="99" actId="164"/>
          <ac:spMkLst>
            <pc:docMk/>
            <pc:sldMk cId="2495467238" sldId="261"/>
            <ac:spMk id="21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9:17.649" v="99" actId="164"/>
          <ac:spMkLst>
            <pc:docMk/>
            <pc:sldMk cId="2495467238" sldId="261"/>
            <ac:spMk id="22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9:17.649" v="99" actId="164"/>
          <ac:spMkLst>
            <pc:docMk/>
            <pc:sldMk cId="2495467238" sldId="261"/>
            <ac:spMk id="23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9:17.649" v="99" actId="164"/>
          <ac:spMkLst>
            <pc:docMk/>
            <pc:sldMk cId="2495467238" sldId="261"/>
            <ac:spMk id="24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9:17.649" v="99" actId="164"/>
          <ac:spMkLst>
            <pc:docMk/>
            <pc:sldMk cId="2495467238" sldId="261"/>
            <ac:spMk id="25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9:17.649" v="99" actId="164"/>
          <ac:spMkLst>
            <pc:docMk/>
            <pc:sldMk cId="2495467238" sldId="261"/>
            <ac:spMk id="26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9:17.649" v="99" actId="164"/>
          <ac:spMkLst>
            <pc:docMk/>
            <pc:sldMk cId="2495467238" sldId="261"/>
            <ac:spMk id="27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9:17.649" v="99" actId="164"/>
          <ac:spMkLst>
            <pc:docMk/>
            <pc:sldMk cId="2495467238" sldId="261"/>
            <ac:spMk id="28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9:17.649" v="99" actId="164"/>
          <ac:spMkLst>
            <pc:docMk/>
            <pc:sldMk cId="2495467238" sldId="261"/>
            <ac:spMk id="29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9:17.649" v="99" actId="164"/>
          <ac:spMkLst>
            <pc:docMk/>
            <pc:sldMk cId="2495467238" sldId="261"/>
            <ac:spMk id="30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9:17.649" v="99" actId="164"/>
          <ac:spMkLst>
            <pc:docMk/>
            <pc:sldMk cId="2495467238" sldId="261"/>
            <ac:spMk id="31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9:17.649" v="99" actId="164"/>
          <ac:spMkLst>
            <pc:docMk/>
            <pc:sldMk cId="2495467238" sldId="261"/>
            <ac:spMk id="32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9:17.649" v="99" actId="164"/>
          <ac:spMkLst>
            <pc:docMk/>
            <pc:sldMk cId="2495467238" sldId="261"/>
            <ac:spMk id="33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9:17.649" v="99" actId="164"/>
          <ac:spMkLst>
            <pc:docMk/>
            <pc:sldMk cId="2495467238" sldId="261"/>
            <ac:spMk id="34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3:59:17.649" v="99" actId="164"/>
          <ac:spMkLst>
            <pc:docMk/>
            <pc:sldMk cId="2495467238" sldId="261"/>
            <ac:spMk id="36" creationId="{0C02A795-CA50-D84B-97B7-C6792A8DBF8A}"/>
          </ac:spMkLst>
        </pc:spChg>
        <pc:spChg chg="mod">
          <ac:chgData name="Leonardo Bobadilla" userId="916d79362daf5a35" providerId="LiveId" clId="{72851EA2-8425-4F44-A3FE-BE48F64A8BF9}" dt="2021-10-04T13:59:17.649" v="99" actId="164"/>
          <ac:spMkLst>
            <pc:docMk/>
            <pc:sldMk cId="2495467238" sldId="261"/>
            <ac:spMk id="37" creationId="{E168EF86-6E21-1542-9DE9-B8976B693C11}"/>
          </ac:spMkLst>
        </pc:spChg>
        <pc:spChg chg="mod">
          <ac:chgData name="Leonardo Bobadilla" userId="916d79362daf5a35" providerId="LiveId" clId="{72851EA2-8425-4F44-A3FE-BE48F64A8BF9}" dt="2021-10-04T13:59:17.649" v="99" actId="164"/>
          <ac:spMkLst>
            <pc:docMk/>
            <pc:sldMk cId="2495467238" sldId="261"/>
            <ac:spMk id="39" creationId="{B3DC2D6C-5D31-014C-A7D7-B24E0E7C1AF3}"/>
          </ac:spMkLst>
        </pc:spChg>
        <pc:spChg chg="mod">
          <ac:chgData name="Leonardo Bobadilla" userId="916d79362daf5a35" providerId="LiveId" clId="{72851EA2-8425-4F44-A3FE-BE48F64A8BF9}" dt="2021-10-04T13:59:17.649" v="99" actId="164"/>
          <ac:spMkLst>
            <pc:docMk/>
            <pc:sldMk cId="2495467238" sldId="261"/>
            <ac:spMk id="40" creationId="{CDA2F4FF-B765-3F4F-B7BD-A2AF5BC1F272}"/>
          </ac:spMkLst>
        </pc:spChg>
        <pc:spChg chg="mod">
          <ac:chgData name="Leonardo Bobadilla" userId="916d79362daf5a35" providerId="LiveId" clId="{72851EA2-8425-4F44-A3FE-BE48F64A8BF9}" dt="2021-10-04T13:59:17.649" v="99" actId="164"/>
          <ac:spMkLst>
            <pc:docMk/>
            <pc:sldMk cId="2495467238" sldId="261"/>
            <ac:spMk id="42" creationId="{8A92A074-2E12-A545-AD6F-BC2F5D3E83CC}"/>
          </ac:spMkLst>
        </pc:spChg>
        <pc:spChg chg="mod">
          <ac:chgData name="Leonardo Bobadilla" userId="916d79362daf5a35" providerId="LiveId" clId="{72851EA2-8425-4F44-A3FE-BE48F64A8BF9}" dt="2021-10-04T13:59:17.649" v="99" actId="164"/>
          <ac:spMkLst>
            <pc:docMk/>
            <pc:sldMk cId="2495467238" sldId="261"/>
            <ac:spMk id="43" creationId="{D5498E3A-4678-B34D-A07C-B1874C678AF5}"/>
          </ac:spMkLst>
        </pc:spChg>
        <pc:spChg chg="mod">
          <ac:chgData name="Leonardo Bobadilla" userId="916d79362daf5a35" providerId="LiveId" clId="{72851EA2-8425-4F44-A3FE-BE48F64A8BF9}" dt="2021-10-04T13:59:17.649" v="99" actId="164"/>
          <ac:spMkLst>
            <pc:docMk/>
            <pc:sldMk cId="2495467238" sldId="261"/>
            <ac:spMk id="45" creationId="{55A1FF09-F138-0F42-A12B-0E578BCE0D33}"/>
          </ac:spMkLst>
        </pc:spChg>
        <pc:spChg chg="mod">
          <ac:chgData name="Leonardo Bobadilla" userId="916d79362daf5a35" providerId="LiveId" clId="{72851EA2-8425-4F44-A3FE-BE48F64A8BF9}" dt="2021-10-04T13:59:17.649" v="99" actId="164"/>
          <ac:spMkLst>
            <pc:docMk/>
            <pc:sldMk cId="2495467238" sldId="261"/>
            <ac:spMk id="46" creationId="{64279C5C-CFB3-114D-9DFA-4C657D2829A9}"/>
          </ac:spMkLst>
        </pc:spChg>
        <pc:grpChg chg="add mod">
          <ac:chgData name="Leonardo Bobadilla" userId="916d79362daf5a35" providerId="LiveId" clId="{72851EA2-8425-4F44-A3FE-BE48F64A8BF9}" dt="2021-10-04T13:59:21.676" v="125" actId="962"/>
          <ac:grpSpMkLst>
            <pc:docMk/>
            <pc:sldMk cId="2495467238" sldId="261"/>
            <ac:grpSpMk id="4" creationId="{8C4998FB-4D0F-476B-86C2-511643D85B78}"/>
          </ac:grpSpMkLst>
        </pc:grpChg>
        <pc:cxnChg chg="mod">
          <ac:chgData name="Leonardo Bobadilla" userId="916d79362daf5a35" providerId="LiveId" clId="{72851EA2-8425-4F44-A3FE-BE48F64A8BF9}" dt="2021-10-04T13:59:17.649" v="99" actId="164"/>
          <ac:cxnSpMkLst>
            <pc:docMk/>
            <pc:sldMk cId="2495467238" sldId="261"/>
            <ac:cxnSpMk id="6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3:59:17.649" v="99" actId="164"/>
          <ac:cxnSpMkLst>
            <pc:docMk/>
            <pc:sldMk cId="2495467238" sldId="261"/>
            <ac:cxnSpMk id="7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3:59:17.649" v="99" actId="164"/>
          <ac:cxnSpMkLst>
            <pc:docMk/>
            <pc:sldMk cId="2495467238" sldId="261"/>
            <ac:cxnSpMk id="9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3:59:17.649" v="99" actId="164"/>
          <ac:cxnSpMkLst>
            <pc:docMk/>
            <pc:sldMk cId="2495467238" sldId="261"/>
            <ac:cxnSpMk id="10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3:59:17.649" v="99" actId="164"/>
          <ac:cxnSpMkLst>
            <pc:docMk/>
            <pc:sldMk cId="2495467238" sldId="261"/>
            <ac:cxnSpMk id="12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3:59:17.649" v="99" actId="164"/>
          <ac:cxnSpMkLst>
            <pc:docMk/>
            <pc:sldMk cId="2495467238" sldId="261"/>
            <ac:cxnSpMk id="13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3:59:17.649" v="99" actId="164"/>
          <ac:cxnSpMkLst>
            <pc:docMk/>
            <pc:sldMk cId="2495467238" sldId="261"/>
            <ac:cxnSpMk id="15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3:59:17.649" v="99" actId="164"/>
          <ac:cxnSpMkLst>
            <pc:docMk/>
            <pc:sldMk cId="2495467238" sldId="261"/>
            <ac:cxnSpMk id="16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3:59:17.649" v="99" actId="164"/>
          <ac:cxnSpMkLst>
            <pc:docMk/>
            <pc:sldMk cId="2495467238" sldId="261"/>
            <ac:cxnSpMk id="17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3:59:17.649" v="99" actId="164"/>
          <ac:cxnSpMkLst>
            <pc:docMk/>
            <pc:sldMk cId="2495467238" sldId="261"/>
            <ac:cxnSpMk id="18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3:59:17.649" v="99" actId="164"/>
          <ac:cxnSpMkLst>
            <pc:docMk/>
            <pc:sldMk cId="2495467238" sldId="261"/>
            <ac:cxnSpMk id="19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3:59:17.649" v="99" actId="164"/>
          <ac:cxnSpMkLst>
            <pc:docMk/>
            <pc:sldMk cId="2495467238" sldId="261"/>
            <ac:cxnSpMk id="35" creationId="{C23063B1-547E-6542-BBC4-F9269A6541DF}"/>
          </ac:cxnSpMkLst>
        </pc:cxnChg>
        <pc:cxnChg chg="mod">
          <ac:chgData name="Leonardo Bobadilla" userId="916d79362daf5a35" providerId="LiveId" clId="{72851EA2-8425-4F44-A3FE-BE48F64A8BF9}" dt="2021-10-04T13:59:17.649" v="99" actId="164"/>
          <ac:cxnSpMkLst>
            <pc:docMk/>
            <pc:sldMk cId="2495467238" sldId="261"/>
            <ac:cxnSpMk id="38" creationId="{635FFD53-3334-BB4A-9277-039B81488A04}"/>
          </ac:cxnSpMkLst>
        </pc:cxnChg>
        <pc:cxnChg chg="mod">
          <ac:chgData name="Leonardo Bobadilla" userId="916d79362daf5a35" providerId="LiveId" clId="{72851EA2-8425-4F44-A3FE-BE48F64A8BF9}" dt="2021-10-04T13:59:17.649" v="99" actId="164"/>
          <ac:cxnSpMkLst>
            <pc:docMk/>
            <pc:sldMk cId="2495467238" sldId="261"/>
            <ac:cxnSpMk id="41" creationId="{5AD7EEC4-D894-D34C-971A-715DF99D79FE}"/>
          </ac:cxnSpMkLst>
        </pc:cxnChg>
        <pc:cxnChg chg="mod">
          <ac:chgData name="Leonardo Bobadilla" userId="916d79362daf5a35" providerId="LiveId" clId="{72851EA2-8425-4F44-A3FE-BE48F64A8BF9}" dt="2021-10-04T13:59:17.649" v="99" actId="164"/>
          <ac:cxnSpMkLst>
            <pc:docMk/>
            <pc:sldMk cId="2495467238" sldId="261"/>
            <ac:cxnSpMk id="44" creationId="{42542B62-FF6A-D743-ADA1-A76843E6F73F}"/>
          </ac:cxnSpMkLst>
        </pc:cxnChg>
      </pc:sldChg>
      <pc:sldChg chg="addSp modSp mod">
        <pc:chgData name="Leonardo Bobadilla" userId="916d79362daf5a35" providerId="LiveId" clId="{72851EA2-8425-4F44-A3FE-BE48F64A8BF9}" dt="2021-10-04T14:11:32.095" v="160" actId="962"/>
        <pc:sldMkLst>
          <pc:docMk/>
          <pc:sldMk cId="3679990881" sldId="262"/>
        </pc:sldMkLst>
        <pc:spChg chg="mod">
          <ac:chgData name="Leonardo Bobadilla" userId="916d79362daf5a35" providerId="LiveId" clId="{72851EA2-8425-4F44-A3FE-BE48F64A8BF9}" dt="2021-10-04T14:11:20.174" v="126" actId="164"/>
          <ac:spMkLst>
            <pc:docMk/>
            <pc:sldMk cId="3679990881" sldId="262"/>
            <ac:spMk id="5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1:20.174" v="126" actId="164"/>
          <ac:spMkLst>
            <pc:docMk/>
            <pc:sldMk cId="3679990881" sldId="262"/>
            <ac:spMk id="8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1:20.174" v="126" actId="164"/>
          <ac:spMkLst>
            <pc:docMk/>
            <pc:sldMk cId="3679990881" sldId="262"/>
            <ac:spMk id="11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1:20.174" v="126" actId="164"/>
          <ac:spMkLst>
            <pc:docMk/>
            <pc:sldMk cId="3679990881" sldId="262"/>
            <ac:spMk id="14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1:20.174" v="126" actId="164"/>
          <ac:spMkLst>
            <pc:docMk/>
            <pc:sldMk cId="3679990881" sldId="262"/>
            <ac:spMk id="20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1:20.174" v="126" actId="164"/>
          <ac:spMkLst>
            <pc:docMk/>
            <pc:sldMk cId="3679990881" sldId="262"/>
            <ac:spMk id="21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1:20.174" v="126" actId="164"/>
          <ac:spMkLst>
            <pc:docMk/>
            <pc:sldMk cId="3679990881" sldId="262"/>
            <ac:spMk id="22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1:20.174" v="126" actId="164"/>
          <ac:spMkLst>
            <pc:docMk/>
            <pc:sldMk cId="3679990881" sldId="262"/>
            <ac:spMk id="23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1:20.174" v="126" actId="164"/>
          <ac:spMkLst>
            <pc:docMk/>
            <pc:sldMk cId="3679990881" sldId="262"/>
            <ac:spMk id="24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1:20.174" v="126" actId="164"/>
          <ac:spMkLst>
            <pc:docMk/>
            <pc:sldMk cId="3679990881" sldId="262"/>
            <ac:spMk id="25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1:20.174" v="126" actId="164"/>
          <ac:spMkLst>
            <pc:docMk/>
            <pc:sldMk cId="3679990881" sldId="262"/>
            <ac:spMk id="26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1:20.174" v="126" actId="164"/>
          <ac:spMkLst>
            <pc:docMk/>
            <pc:sldMk cId="3679990881" sldId="262"/>
            <ac:spMk id="27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1:20.174" v="126" actId="164"/>
          <ac:spMkLst>
            <pc:docMk/>
            <pc:sldMk cId="3679990881" sldId="262"/>
            <ac:spMk id="28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1:20.174" v="126" actId="164"/>
          <ac:spMkLst>
            <pc:docMk/>
            <pc:sldMk cId="3679990881" sldId="262"/>
            <ac:spMk id="29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1:20.174" v="126" actId="164"/>
          <ac:spMkLst>
            <pc:docMk/>
            <pc:sldMk cId="3679990881" sldId="262"/>
            <ac:spMk id="30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1:20.174" v="126" actId="164"/>
          <ac:spMkLst>
            <pc:docMk/>
            <pc:sldMk cId="3679990881" sldId="262"/>
            <ac:spMk id="31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1:20.174" v="126" actId="164"/>
          <ac:spMkLst>
            <pc:docMk/>
            <pc:sldMk cId="3679990881" sldId="262"/>
            <ac:spMk id="32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1:20.174" v="126" actId="164"/>
          <ac:spMkLst>
            <pc:docMk/>
            <pc:sldMk cId="3679990881" sldId="262"/>
            <ac:spMk id="33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1:20.174" v="126" actId="164"/>
          <ac:spMkLst>
            <pc:docMk/>
            <pc:sldMk cId="3679990881" sldId="262"/>
            <ac:spMk id="34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1:20.174" v="126" actId="164"/>
          <ac:spMkLst>
            <pc:docMk/>
            <pc:sldMk cId="3679990881" sldId="262"/>
            <ac:spMk id="44" creationId="{B950487C-A1F2-DC45-B200-09F82B7D5CD4}"/>
          </ac:spMkLst>
        </pc:spChg>
        <pc:spChg chg="mod">
          <ac:chgData name="Leonardo Bobadilla" userId="916d79362daf5a35" providerId="LiveId" clId="{72851EA2-8425-4F44-A3FE-BE48F64A8BF9}" dt="2021-10-04T14:11:20.174" v="126" actId="164"/>
          <ac:spMkLst>
            <pc:docMk/>
            <pc:sldMk cId="3679990881" sldId="262"/>
            <ac:spMk id="45" creationId="{DEEC8633-CB82-0844-BFBE-E76A8A3511EF}"/>
          </ac:spMkLst>
        </pc:spChg>
        <pc:spChg chg="mod">
          <ac:chgData name="Leonardo Bobadilla" userId="916d79362daf5a35" providerId="LiveId" clId="{72851EA2-8425-4F44-A3FE-BE48F64A8BF9}" dt="2021-10-04T14:11:20.174" v="126" actId="164"/>
          <ac:spMkLst>
            <pc:docMk/>
            <pc:sldMk cId="3679990881" sldId="262"/>
            <ac:spMk id="47" creationId="{7001C21C-6532-9C43-9ECD-0E9BD4DC3ED2}"/>
          </ac:spMkLst>
        </pc:spChg>
        <pc:spChg chg="mod">
          <ac:chgData name="Leonardo Bobadilla" userId="916d79362daf5a35" providerId="LiveId" clId="{72851EA2-8425-4F44-A3FE-BE48F64A8BF9}" dt="2021-10-04T14:11:20.174" v="126" actId="164"/>
          <ac:spMkLst>
            <pc:docMk/>
            <pc:sldMk cId="3679990881" sldId="262"/>
            <ac:spMk id="48" creationId="{17B46A00-9793-7446-9F9D-BA8F7BDAEE78}"/>
          </ac:spMkLst>
        </pc:spChg>
        <pc:spChg chg="mod">
          <ac:chgData name="Leonardo Bobadilla" userId="916d79362daf5a35" providerId="LiveId" clId="{72851EA2-8425-4F44-A3FE-BE48F64A8BF9}" dt="2021-10-04T14:11:20.174" v="126" actId="164"/>
          <ac:spMkLst>
            <pc:docMk/>
            <pc:sldMk cId="3679990881" sldId="262"/>
            <ac:spMk id="50" creationId="{E1F793F2-B6E0-4C42-A40E-2790CCFAE874}"/>
          </ac:spMkLst>
        </pc:spChg>
        <pc:spChg chg="mod">
          <ac:chgData name="Leonardo Bobadilla" userId="916d79362daf5a35" providerId="LiveId" clId="{72851EA2-8425-4F44-A3FE-BE48F64A8BF9}" dt="2021-10-04T14:11:20.174" v="126" actId="164"/>
          <ac:spMkLst>
            <pc:docMk/>
            <pc:sldMk cId="3679990881" sldId="262"/>
            <ac:spMk id="51" creationId="{749DD6B8-4E41-1844-8B2D-13C975697066}"/>
          </ac:spMkLst>
        </pc:spChg>
        <pc:spChg chg="mod">
          <ac:chgData name="Leonardo Bobadilla" userId="916d79362daf5a35" providerId="LiveId" clId="{72851EA2-8425-4F44-A3FE-BE48F64A8BF9}" dt="2021-10-04T14:11:20.174" v="126" actId="164"/>
          <ac:spMkLst>
            <pc:docMk/>
            <pc:sldMk cId="3679990881" sldId="262"/>
            <ac:spMk id="53" creationId="{239B718F-9ADB-224B-986D-82B9A3EB2C40}"/>
          </ac:spMkLst>
        </pc:spChg>
        <pc:spChg chg="mod">
          <ac:chgData name="Leonardo Bobadilla" userId="916d79362daf5a35" providerId="LiveId" clId="{72851EA2-8425-4F44-A3FE-BE48F64A8BF9}" dt="2021-10-04T14:11:20.174" v="126" actId="164"/>
          <ac:spMkLst>
            <pc:docMk/>
            <pc:sldMk cId="3679990881" sldId="262"/>
            <ac:spMk id="54" creationId="{AA007009-606B-A145-8F88-55F3B84AD7D7}"/>
          </ac:spMkLst>
        </pc:spChg>
        <pc:grpChg chg="add mod">
          <ac:chgData name="Leonardo Bobadilla" userId="916d79362daf5a35" providerId="LiveId" clId="{72851EA2-8425-4F44-A3FE-BE48F64A8BF9}" dt="2021-10-04T14:11:32.095" v="160" actId="962"/>
          <ac:grpSpMkLst>
            <pc:docMk/>
            <pc:sldMk cId="3679990881" sldId="262"/>
            <ac:grpSpMk id="4" creationId="{E7EDE1E6-1CD2-4D42-877A-DFBA703E9C4E}"/>
          </ac:grpSpMkLst>
        </pc:grpChg>
        <pc:cxnChg chg="mod">
          <ac:chgData name="Leonardo Bobadilla" userId="916d79362daf5a35" providerId="LiveId" clId="{72851EA2-8425-4F44-A3FE-BE48F64A8BF9}" dt="2021-10-04T14:11:20.174" v="126" actId="164"/>
          <ac:cxnSpMkLst>
            <pc:docMk/>
            <pc:sldMk cId="3679990881" sldId="262"/>
            <ac:cxnSpMk id="6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1:20.174" v="126" actId="164"/>
          <ac:cxnSpMkLst>
            <pc:docMk/>
            <pc:sldMk cId="3679990881" sldId="262"/>
            <ac:cxnSpMk id="7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1:20.174" v="126" actId="164"/>
          <ac:cxnSpMkLst>
            <pc:docMk/>
            <pc:sldMk cId="3679990881" sldId="262"/>
            <ac:cxnSpMk id="9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1:20.174" v="126" actId="164"/>
          <ac:cxnSpMkLst>
            <pc:docMk/>
            <pc:sldMk cId="3679990881" sldId="262"/>
            <ac:cxnSpMk id="10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1:20.174" v="126" actId="164"/>
          <ac:cxnSpMkLst>
            <pc:docMk/>
            <pc:sldMk cId="3679990881" sldId="262"/>
            <ac:cxnSpMk id="12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1:20.174" v="126" actId="164"/>
          <ac:cxnSpMkLst>
            <pc:docMk/>
            <pc:sldMk cId="3679990881" sldId="262"/>
            <ac:cxnSpMk id="13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1:20.174" v="126" actId="164"/>
          <ac:cxnSpMkLst>
            <pc:docMk/>
            <pc:sldMk cId="3679990881" sldId="262"/>
            <ac:cxnSpMk id="15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1:20.174" v="126" actId="164"/>
          <ac:cxnSpMkLst>
            <pc:docMk/>
            <pc:sldMk cId="3679990881" sldId="262"/>
            <ac:cxnSpMk id="16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1:20.174" v="126" actId="164"/>
          <ac:cxnSpMkLst>
            <pc:docMk/>
            <pc:sldMk cId="3679990881" sldId="262"/>
            <ac:cxnSpMk id="17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1:20.174" v="126" actId="164"/>
          <ac:cxnSpMkLst>
            <pc:docMk/>
            <pc:sldMk cId="3679990881" sldId="262"/>
            <ac:cxnSpMk id="18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1:20.174" v="126" actId="164"/>
          <ac:cxnSpMkLst>
            <pc:docMk/>
            <pc:sldMk cId="3679990881" sldId="262"/>
            <ac:cxnSpMk id="19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1:20.174" v="126" actId="164"/>
          <ac:cxnSpMkLst>
            <pc:docMk/>
            <pc:sldMk cId="3679990881" sldId="262"/>
            <ac:cxnSpMk id="43" creationId="{BCFD1DB0-9241-DC4E-ABA2-78D75A588E4C}"/>
          </ac:cxnSpMkLst>
        </pc:cxnChg>
        <pc:cxnChg chg="mod">
          <ac:chgData name="Leonardo Bobadilla" userId="916d79362daf5a35" providerId="LiveId" clId="{72851EA2-8425-4F44-A3FE-BE48F64A8BF9}" dt="2021-10-04T14:11:20.174" v="126" actId="164"/>
          <ac:cxnSpMkLst>
            <pc:docMk/>
            <pc:sldMk cId="3679990881" sldId="262"/>
            <ac:cxnSpMk id="46" creationId="{2A26C252-446F-2148-AC30-BF90D3C914E9}"/>
          </ac:cxnSpMkLst>
        </pc:cxnChg>
        <pc:cxnChg chg="mod">
          <ac:chgData name="Leonardo Bobadilla" userId="916d79362daf5a35" providerId="LiveId" clId="{72851EA2-8425-4F44-A3FE-BE48F64A8BF9}" dt="2021-10-04T14:11:20.174" v="126" actId="164"/>
          <ac:cxnSpMkLst>
            <pc:docMk/>
            <pc:sldMk cId="3679990881" sldId="262"/>
            <ac:cxnSpMk id="49" creationId="{F6075454-C1EC-2E4C-86F9-FE89EED1B420}"/>
          </ac:cxnSpMkLst>
        </pc:cxnChg>
        <pc:cxnChg chg="mod">
          <ac:chgData name="Leonardo Bobadilla" userId="916d79362daf5a35" providerId="LiveId" clId="{72851EA2-8425-4F44-A3FE-BE48F64A8BF9}" dt="2021-10-04T14:11:20.174" v="126" actId="164"/>
          <ac:cxnSpMkLst>
            <pc:docMk/>
            <pc:sldMk cId="3679990881" sldId="262"/>
            <ac:cxnSpMk id="52" creationId="{74AFAD1D-718E-B34D-96FB-01D6C83078E9}"/>
          </ac:cxnSpMkLst>
        </pc:cxnChg>
      </pc:sldChg>
      <pc:sldChg chg="modSp mod">
        <pc:chgData name="Leonardo Bobadilla" userId="916d79362daf5a35" providerId="LiveId" clId="{72851EA2-8425-4F44-A3FE-BE48F64A8BF9}" dt="2021-10-04T14:11:53.273" v="186" actId="962"/>
        <pc:sldMkLst>
          <pc:docMk/>
          <pc:sldMk cId="2793727910" sldId="263"/>
        </pc:sldMkLst>
        <pc:picChg chg="mod">
          <ac:chgData name="Leonardo Bobadilla" userId="916d79362daf5a35" providerId="LiveId" clId="{72851EA2-8425-4F44-A3FE-BE48F64A8BF9}" dt="2021-10-04T14:11:43.242" v="184" actId="962"/>
          <ac:picMkLst>
            <pc:docMk/>
            <pc:sldMk cId="2793727910" sldId="263"/>
            <ac:picMk id="63490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4T14:11:53.273" v="186" actId="962"/>
          <ac:picMkLst>
            <pc:docMk/>
            <pc:sldMk cId="2793727910" sldId="263"/>
            <ac:picMk id="63491" creationId="{00000000-0000-0000-0000-000000000000}"/>
          </ac:picMkLst>
        </pc:picChg>
      </pc:sldChg>
      <pc:sldChg chg="modSp mod">
        <pc:chgData name="Leonardo Bobadilla" userId="916d79362daf5a35" providerId="LiveId" clId="{72851EA2-8425-4F44-A3FE-BE48F64A8BF9}" dt="2021-10-04T14:12:09.521" v="216" actId="962"/>
        <pc:sldMkLst>
          <pc:docMk/>
          <pc:sldMk cId="809867544" sldId="264"/>
        </pc:sldMkLst>
        <pc:picChg chg="mod">
          <ac:chgData name="Leonardo Bobadilla" userId="916d79362daf5a35" providerId="LiveId" clId="{72851EA2-8425-4F44-A3FE-BE48F64A8BF9}" dt="2021-10-04T14:12:00.859" v="188" actId="962"/>
          <ac:picMkLst>
            <pc:docMk/>
            <pc:sldMk cId="809867544" sldId="264"/>
            <ac:picMk id="63490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4T14:12:09.521" v="216" actId="962"/>
          <ac:picMkLst>
            <pc:docMk/>
            <pc:sldMk cId="809867544" sldId="264"/>
            <ac:picMk id="64514" creationId="{00000000-0000-0000-0000-000000000000}"/>
          </ac:picMkLst>
        </pc:picChg>
      </pc:sldChg>
      <pc:sldChg chg="modSp mod">
        <pc:chgData name="Leonardo Bobadilla" userId="916d79362daf5a35" providerId="LiveId" clId="{72851EA2-8425-4F44-A3FE-BE48F64A8BF9}" dt="2021-10-04T14:12:35.723" v="220" actId="962"/>
        <pc:sldMkLst>
          <pc:docMk/>
          <pc:sldMk cId="2359414282" sldId="265"/>
        </pc:sldMkLst>
        <pc:spChg chg="mod">
          <ac:chgData name="Leonardo Bobadilla" userId="916d79362daf5a35" providerId="LiveId" clId="{72851EA2-8425-4F44-A3FE-BE48F64A8BF9}" dt="2021-10-04T14:12:35.723" v="220" actId="962"/>
          <ac:spMkLst>
            <pc:docMk/>
            <pc:sldMk cId="2359414282" sldId="265"/>
            <ac:spMk id="3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2:35.723" v="220" actId="962"/>
          <ac:spMkLst>
            <pc:docMk/>
            <pc:sldMk cId="2359414282" sldId="265"/>
            <ac:spMk id="6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2:35.723" v="220" actId="962"/>
          <ac:spMkLst>
            <pc:docMk/>
            <pc:sldMk cId="2359414282" sldId="265"/>
            <ac:spMk id="7" creationId="{00000000-0000-0000-0000-000000000000}"/>
          </ac:spMkLst>
        </pc:spChg>
        <pc:picChg chg="mod">
          <ac:chgData name="Leonardo Bobadilla" userId="916d79362daf5a35" providerId="LiveId" clId="{72851EA2-8425-4F44-A3FE-BE48F64A8BF9}" dt="2021-10-04T14:12:35.723" v="220" actId="962"/>
          <ac:picMkLst>
            <pc:docMk/>
            <pc:sldMk cId="2359414282" sldId="265"/>
            <ac:picMk id="30722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4T14:12:35.723" v="220" actId="962"/>
          <ac:picMkLst>
            <pc:docMk/>
            <pc:sldMk cId="2359414282" sldId="265"/>
            <ac:picMk id="30723" creationId="{00000000-0000-0000-0000-000000000000}"/>
          </ac:picMkLst>
        </pc:picChg>
      </pc:sldChg>
      <pc:sldChg chg="modSp mod">
        <pc:chgData name="Leonardo Bobadilla" userId="916d79362daf5a35" providerId="LiveId" clId="{72851EA2-8425-4F44-A3FE-BE48F64A8BF9}" dt="2021-10-04T14:13:52.528" v="406" actId="962"/>
        <pc:sldMkLst>
          <pc:docMk/>
          <pc:sldMk cId="1783813853" sldId="266"/>
        </pc:sldMkLst>
        <pc:picChg chg="mod">
          <ac:chgData name="Leonardo Bobadilla" userId="916d79362daf5a35" providerId="LiveId" clId="{72851EA2-8425-4F44-A3FE-BE48F64A8BF9}" dt="2021-10-04T14:13:52.528" v="406" actId="962"/>
          <ac:picMkLst>
            <pc:docMk/>
            <pc:sldMk cId="1783813853" sldId="266"/>
            <ac:picMk id="31746" creationId="{00000000-0000-0000-0000-000000000000}"/>
          </ac:picMkLst>
        </pc:picChg>
      </pc:sldChg>
      <pc:sldChg chg="modSp mod">
        <pc:chgData name="Leonardo Bobadilla" userId="916d79362daf5a35" providerId="LiveId" clId="{72851EA2-8425-4F44-A3FE-BE48F64A8BF9}" dt="2021-10-04T14:14:06.313" v="454" actId="962"/>
        <pc:sldMkLst>
          <pc:docMk/>
          <pc:sldMk cId="1067943757" sldId="267"/>
        </pc:sldMkLst>
        <pc:picChg chg="mod">
          <ac:chgData name="Leonardo Bobadilla" userId="916d79362daf5a35" providerId="LiveId" clId="{72851EA2-8425-4F44-A3FE-BE48F64A8BF9}" dt="2021-10-04T14:14:06.313" v="454" actId="962"/>
          <ac:picMkLst>
            <pc:docMk/>
            <pc:sldMk cId="1067943757" sldId="267"/>
            <ac:picMk id="3074" creationId="{00000000-0000-0000-0000-000000000000}"/>
          </ac:picMkLst>
        </pc:picChg>
      </pc:sldChg>
      <pc:sldChg chg="modSp mod">
        <pc:chgData name="Leonardo Bobadilla" userId="916d79362daf5a35" providerId="LiveId" clId="{72851EA2-8425-4F44-A3FE-BE48F64A8BF9}" dt="2021-10-04T14:58:45.494" v="987" actId="962"/>
        <pc:sldMkLst>
          <pc:docMk/>
          <pc:sldMk cId="442217182" sldId="270"/>
        </pc:sldMkLst>
        <pc:graphicFrameChg chg="mod">
          <ac:chgData name="Leonardo Bobadilla" userId="916d79362daf5a35" providerId="LiveId" clId="{72851EA2-8425-4F44-A3FE-BE48F64A8BF9}" dt="2021-10-04T14:58:45.494" v="987" actId="962"/>
          <ac:graphicFrameMkLst>
            <pc:docMk/>
            <pc:sldMk cId="442217182" sldId="270"/>
            <ac:graphicFrameMk id="4" creationId="{00000000-0000-0000-0000-000000000000}"/>
          </ac:graphicFrameMkLst>
        </pc:graphicFrameChg>
      </pc:sldChg>
      <pc:sldChg chg="modSp mod">
        <pc:chgData name="Leonardo Bobadilla" userId="916d79362daf5a35" providerId="LiveId" clId="{72851EA2-8425-4F44-A3FE-BE48F64A8BF9}" dt="2021-10-04T14:58:58.664" v="1019" actId="962"/>
        <pc:sldMkLst>
          <pc:docMk/>
          <pc:sldMk cId="2276872220" sldId="272"/>
        </pc:sldMkLst>
        <pc:picChg chg="mod">
          <ac:chgData name="Leonardo Bobadilla" userId="916d79362daf5a35" providerId="LiveId" clId="{72851EA2-8425-4F44-A3FE-BE48F64A8BF9}" dt="2021-10-04T14:58:58.664" v="1019" actId="962"/>
          <ac:picMkLst>
            <pc:docMk/>
            <pc:sldMk cId="2276872220" sldId="272"/>
            <ac:picMk id="6148" creationId="{00000000-0000-0000-0000-000000000000}"/>
          </ac:picMkLst>
        </pc:picChg>
      </pc:sldChg>
      <pc:sldChg chg="modSp mod">
        <pc:chgData name="Leonardo Bobadilla" userId="916d79362daf5a35" providerId="LiveId" clId="{72851EA2-8425-4F44-A3FE-BE48F64A8BF9}" dt="2021-10-04T15:00:52.764" v="1047" actId="962"/>
        <pc:sldMkLst>
          <pc:docMk/>
          <pc:sldMk cId="80400585" sldId="273"/>
        </pc:sldMkLst>
        <pc:picChg chg="mod">
          <ac:chgData name="Leonardo Bobadilla" userId="916d79362daf5a35" providerId="LiveId" clId="{72851EA2-8425-4F44-A3FE-BE48F64A8BF9}" dt="2021-10-04T15:00:52.764" v="1047" actId="962"/>
          <ac:picMkLst>
            <pc:docMk/>
            <pc:sldMk cId="80400585" sldId="273"/>
            <ac:picMk id="6" creationId="{00000000-0000-0000-0000-000000000000}"/>
          </ac:picMkLst>
        </pc:picChg>
      </pc:sldChg>
      <pc:sldChg chg="modSp mod">
        <pc:chgData name="Leonardo Bobadilla" userId="916d79362daf5a35" providerId="LiveId" clId="{72851EA2-8425-4F44-A3FE-BE48F64A8BF9}" dt="2021-10-04T15:01:02.459" v="1079" actId="962"/>
        <pc:sldMkLst>
          <pc:docMk/>
          <pc:sldMk cId="1927851276" sldId="274"/>
        </pc:sldMkLst>
        <pc:graphicFrameChg chg="mod">
          <ac:chgData name="Leonardo Bobadilla" userId="916d79362daf5a35" providerId="LiveId" clId="{72851EA2-8425-4F44-A3FE-BE48F64A8BF9}" dt="2021-10-04T15:01:02.459" v="1079" actId="962"/>
          <ac:graphicFrameMkLst>
            <pc:docMk/>
            <pc:sldMk cId="1927851276" sldId="274"/>
            <ac:graphicFrameMk id="45057" creationId="{00000000-0000-0000-0000-000000000000}"/>
          </ac:graphicFrameMkLst>
        </pc:graphicFrameChg>
      </pc:sldChg>
      <pc:sldChg chg="modSp mod">
        <pc:chgData name="Leonardo Bobadilla" userId="916d79362daf5a35" providerId="LiveId" clId="{72851EA2-8425-4F44-A3FE-BE48F64A8BF9}" dt="2021-10-04T15:01:14.044" v="1135" actId="962"/>
        <pc:sldMkLst>
          <pc:docMk/>
          <pc:sldMk cId="2379710339" sldId="275"/>
        </pc:sldMkLst>
        <pc:graphicFrameChg chg="mod">
          <ac:chgData name="Leonardo Bobadilla" userId="916d79362daf5a35" providerId="LiveId" clId="{72851EA2-8425-4F44-A3FE-BE48F64A8BF9}" dt="2021-10-04T15:01:14.044" v="1135" actId="962"/>
          <ac:graphicFrameMkLst>
            <pc:docMk/>
            <pc:sldMk cId="2379710339" sldId="275"/>
            <ac:graphicFrameMk id="9218" creationId="{00000000-0000-0000-0000-000000000000}"/>
          </ac:graphicFrameMkLst>
        </pc:graphicFrameChg>
      </pc:sldChg>
      <pc:sldChg chg="delSp modSp mod">
        <pc:chgData name="Leonardo Bobadilla" userId="916d79362daf5a35" providerId="LiveId" clId="{72851EA2-8425-4F44-A3FE-BE48F64A8BF9}" dt="2021-10-04T15:01:31.323" v="1207" actId="962"/>
        <pc:sldMkLst>
          <pc:docMk/>
          <pc:sldMk cId="5034278" sldId="276"/>
        </pc:sldMkLst>
        <pc:spChg chg="del">
          <ac:chgData name="Leonardo Bobadilla" userId="916d79362daf5a35" providerId="LiveId" clId="{72851EA2-8425-4F44-A3FE-BE48F64A8BF9}" dt="2021-10-04T13:10:06.101" v="12" actId="478"/>
          <ac:spMkLst>
            <pc:docMk/>
            <pc:sldMk cId="5034278" sldId="276"/>
            <ac:spMk id="4" creationId="{00000000-0000-0000-0000-000000000000}"/>
          </ac:spMkLst>
        </pc:spChg>
        <pc:graphicFrameChg chg="mod">
          <ac:chgData name="Leonardo Bobadilla" userId="916d79362daf5a35" providerId="LiveId" clId="{72851EA2-8425-4F44-A3FE-BE48F64A8BF9}" dt="2021-10-04T15:01:25.279" v="1183" actId="962"/>
          <ac:graphicFrameMkLst>
            <pc:docMk/>
            <pc:sldMk cId="5034278" sldId="276"/>
            <ac:graphicFrameMk id="10242" creationId="{00000000-0000-0000-0000-000000000000}"/>
          </ac:graphicFrameMkLst>
        </pc:graphicFrameChg>
        <pc:picChg chg="mod">
          <ac:chgData name="Leonardo Bobadilla" userId="916d79362daf5a35" providerId="LiveId" clId="{72851EA2-8425-4F44-A3FE-BE48F64A8BF9}" dt="2021-10-04T15:01:31.323" v="1207" actId="962"/>
          <ac:picMkLst>
            <pc:docMk/>
            <pc:sldMk cId="5034278" sldId="276"/>
            <ac:picMk id="5" creationId="{00000000-0000-0000-0000-000000000000}"/>
          </ac:picMkLst>
        </pc:picChg>
      </pc:sldChg>
      <pc:sldChg chg="addSp modSp mod">
        <pc:chgData name="Leonardo Bobadilla" userId="916d79362daf5a35" providerId="LiveId" clId="{72851EA2-8425-4F44-A3FE-BE48F64A8BF9}" dt="2021-10-04T15:02:38.521" v="1318" actId="962"/>
        <pc:sldMkLst>
          <pc:docMk/>
          <pc:sldMk cId="1895305245" sldId="277"/>
        </pc:sldMkLst>
        <pc:spChg chg="mod">
          <ac:chgData name="Leonardo Bobadilla" userId="916d79362daf5a35" providerId="LiveId" clId="{72851EA2-8425-4F44-A3FE-BE48F64A8BF9}" dt="2021-10-04T15:02:09.207" v="1249" actId="1076"/>
          <ac:spMkLst>
            <pc:docMk/>
            <pc:sldMk cId="1895305245" sldId="277"/>
            <ac:spMk id="2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5:02:00.815" v="1247" actId="164"/>
          <ac:spMkLst>
            <pc:docMk/>
            <pc:sldMk cId="1895305245" sldId="277"/>
            <ac:spMk id="9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5:02:00.815" v="1247" actId="164"/>
          <ac:spMkLst>
            <pc:docMk/>
            <pc:sldMk cId="1895305245" sldId="277"/>
            <ac:spMk id="12" creationId="{00000000-0000-0000-0000-000000000000}"/>
          </ac:spMkLst>
        </pc:spChg>
        <pc:grpChg chg="add mod">
          <ac:chgData name="Leonardo Bobadilla" userId="916d79362daf5a35" providerId="LiveId" clId="{72851EA2-8425-4F44-A3FE-BE48F64A8BF9}" dt="2021-10-04T15:02:26.470" v="1250" actId="164"/>
          <ac:grpSpMkLst>
            <pc:docMk/>
            <pc:sldMk cId="1895305245" sldId="277"/>
            <ac:grpSpMk id="3" creationId="{325EA405-D5F4-48CE-8BC7-762FB9A409F9}"/>
          </ac:grpSpMkLst>
        </pc:grpChg>
        <pc:grpChg chg="add mod">
          <ac:chgData name="Leonardo Bobadilla" userId="916d79362daf5a35" providerId="LiveId" clId="{72851EA2-8425-4F44-A3FE-BE48F64A8BF9}" dt="2021-10-04T15:02:38.521" v="1318" actId="962"/>
          <ac:grpSpMkLst>
            <pc:docMk/>
            <pc:sldMk cId="1895305245" sldId="277"/>
            <ac:grpSpMk id="4" creationId="{89F3F23C-A04A-4CFB-A637-F7D80A3695C8}"/>
          </ac:grpSpMkLst>
        </pc:grpChg>
        <pc:picChg chg="mod">
          <ac:chgData name="Leonardo Bobadilla" userId="916d79362daf5a35" providerId="LiveId" clId="{72851EA2-8425-4F44-A3FE-BE48F64A8BF9}" dt="2021-10-04T15:02:00.815" v="1247" actId="164"/>
          <ac:picMkLst>
            <pc:docMk/>
            <pc:sldMk cId="1895305245" sldId="277"/>
            <ac:picMk id="7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4T15:02:26.470" v="1250" actId="164"/>
          <ac:picMkLst>
            <pc:docMk/>
            <pc:sldMk cId="1895305245" sldId="277"/>
            <ac:picMk id="8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4T15:02:26.470" v="1250" actId="164"/>
          <ac:picMkLst>
            <pc:docMk/>
            <pc:sldMk cId="1895305245" sldId="277"/>
            <ac:picMk id="10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4T15:02:00.815" v="1247" actId="164"/>
          <ac:picMkLst>
            <pc:docMk/>
            <pc:sldMk cId="1895305245" sldId="277"/>
            <ac:picMk id="13" creationId="{00000000-0000-0000-0000-000000000000}"/>
          </ac:picMkLst>
        </pc:picChg>
      </pc:sldChg>
      <pc:sldChg chg="modSp mod">
        <pc:chgData name="Leonardo Bobadilla" userId="916d79362daf5a35" providerId="LiveId" clId="{72851EA2-8425-4F44-A3FE-BE48F64A8BF9}" dt="2021-10-04T15:02:58.629" v="1372" actId="962"/>
        <pc:sldMkLst>
          <pc:docMk/>
          <pc:sldMk cId="2757320599" sldId="279"/>
        </pc:sldMkLst>
        <pc:graphicFrameChg chg="mod">
          <ac:chgData name="Leonardo Bobadilla" userId="916d79362daf5a35" providerId="LiveId" clId="{72851EA2-8425-4F44-A3FE-BE48F64A8BF9}" dt="2021-10-04T15:02:58.629" v="1372" actId="962"/>
          <ac:graphicFrameMkLst>
            <pc:docMk/>
            <pc:sldMk cId="2757320599" sldId="279"/>
            <ac:graphicFrameMk id="12291" creationId="{00000000-0000-0000-0000-000000000000}"/>
          </ac:graphicFrameMkLst>
        </pc:graphicFrameChg>
        <pc:graphicFrameChg chg="mod">
          <ac:chgData name="Leonardo Bobadilla" userId="916d79362daf5a35" providerId="LiveId" clId="{72851EA2-8425-4F44-A3FE-BE48F64A8BF9}" dt="2021-10-04T15:02:51.367" v="1370" actId="962"/>
          <ac:graphicFrameMkLst>
            <pc:docMk/>
            <pc:sldMk cId="2757320599" sldId="279"/>
            <ac:graphicFrameMk id="12292" creationId="{00000000-0000-0000-0000-000000000000}"/>
          </ac:graphicFrameMkLst>
        </pc:graphicFrameChg>
      </pc:sldChg>
      <pc:sldChg chg="modSp mod">
        <pc:chgData name="Leonardo Bobadilla" userId="916d79362daf5a35" providerId="LiveId" clId="{72851EA2-8425-4F44-A3FE-BE48F64A8BF9}" dt="2021-10-04T15:03:03.185" v="1374" actId="962"/>
        <pc:sldMkLst>
          <pc:docMk/>
          <pc:sldMk cId="2711271018" sldId="281"/>
        </pc:sldMkLst>
        <pc:graphicFrameChg chg="mod">
          <ac:chgData name="Leonardo Bobadilla" userId="916d79362daf5a35" providerId="LiveId" clId="{72851EA2-8425-4F44-A3FE-BE48F64A8BF9}" dt="2021-10-04T15:03:03.185" v="1374" actId="962"/>
          <ac:graphicFrameMkLst>
            <pc:docMk/>
            <pc:sldMk cId="2711271018" sldId="281"/>
            <ac:graphicFrameMk id="6" creationId="{00000000-0000-0000-0000-000000000000}"/>
          </ac:graphicFrameMkLst>
        </pc:graphicFrameChg>
      </pc:sldChg>
      <pc:sldChg chg="addSp delSp modSp mod modAnim">
        <pc:chgData name="Leonardo Bobadilla" userId="916d79362daf5a35" providerId="LiveId" clId="{72851EA2-8425-4F44-A3FE-BE48F64A8BF9}" dt="2021-10-05T13:44:08.273" v="1736" actId="1076"/>
        <pc:sldMkLst>
          <pc:docMk/>
          <pc:sldMk cId="0" sldId="820"/>
        </pc:sldMkLst>
        <pc:grpChg chg="add mod">
          <ac:chgData name="Leonardo Bobadilla" userId="916d79362daf5a35" providerId="LiveId" clId="{72851EA2-8425-4F44-A3FE-BE48F64A8BF9}" dt="2021-10-05T13:33:06.724" v="1408" actId="164"/>
          <ac:grpSpMkLst>
            <pc:docMk/>
            <pc:sldMk cId="0" sldId="820"/>
            <ac:grpSpMk id="2" creationId="{89DF29B5-E343-4011-A6F4-FB43B8701E9D}"/>
          </ac:grpSpMkLst>
        </pc:grpChg>
        <pc:grpChg chg="add mod">
          <ac:chgData name="Leonardo Bobadilla" userId="916d79362daf5a35" providerId="LiveId" clId="{72851EA2-8425-4F44-A3FE-BE48F64A8BF9}" dt="2021-10-05T13:44:08.273" v="1736" actId="1076"/>
          <ac:grpSpMkLst>
            <pc:docMk/>
            <pc:sldMk cId="0" sldId="820"/>
            <ac:grpSpMk id="3" creationId="{1EBE6E25-CBB8-4929-A2BA-8D70A39721B5}"/>
          </ac:grpSpMkLst>
        </pc:grpChg>
        <pc:picChg chg="mod">
          <ac:chgData name="Leonardo Bobadilla" userId="916d79362daf5a35" providerId="LiveId" clId="{72851EA2-8425-4F44-A3FE-BE48F64A8BF9}" dt="2021-10-05T13:32:59.369" v="1407" actId="164"/>
          <ac:picMkLst>
            <pc:docMk/>
            <pc:sldMk cId="0" sldId="820"/>
            <ac:picMk id="11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5T13:32:59.369" v="1407" actId="164"/>
          <ac:picMkLst>
            <pc:docMk/>
            <pc:sldMk cId="0" sldId="820"/>
            <ac:picMk id="12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5T13:32:59.369" v="1407" actId="164"/>
          <ac:picMkLst>
            <pc:docMk/>
            <pc:sldMk cId="0" sldId="820"/>
            <ac:picMk id="13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5T13:32:59.369" v="1407" actId="164"/>
          <ac:picMkLst>
            <pc:docMk/>
            <pc:sldMk cId="0" sldId="820"/>
            <ac:picMk id="14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5T13:33:06.724" v="1408" actId="164"/>
          <ac:picMkLst>
            <pc:docMk/>
            <pc:sldMk cId="0" sldId="820"/>
            <ac:picMk id="3074" creationId="{00000000-0000-0000-0000-000000000000}"/>
          </ac:picMkLst>
        </pc:picChg>
        <pc:picChg chg="add del mod">
          <ac:chgData name="Leonardo Bobadilla" userId="916d79362daf5a35" providerId="LiveId" clId="{72851EA2-8425-4F44-A3FE-BE48F64A8BF9}" dt="2021-10-05T13:44:03.109" v="1735" actId="962"/>
          <ac:picMkLst>
            <pc:docMk/>
            <pc:sldMk cId="0" sldId="820"/>
            <ac:picMk id="18434" creationId="{00000000-0000-0000-0000-000000000000}"/>
          </ac:picMkLst>
        </pc:picChg>
      </pc:sldChg>
      <pc:sldChg chg="modSp mod">
        <pc:chgData name="Leonardo Bobadilla" userId="916d79362daf5a35" providerId="LiveId" clId="{72851EA2-8425-4F44-A3FE-BE48F64A8BF9}" dt="2021-10-05T13:44:24.892" v="1760" actId="962"/>
        <pc:sldMkLst>
          <pc:docMk/>
          <pc:sldMk cId="0" sldId="823"/>
        </pc:sldMkLst>
        <pc:picChg chg="mod">
          <ac:chgData name="Leonardo Bobadilla" userId="916d79362daf5a35" providerId="LiveId" clId="{72851EA2-8425-4F44-A3FE-BE48F64A8BF9}" dt="2021-10-04T14:13:16.167" v="346" actId="962"/>
          <ac:picMkLst>
            <pc:docMk/>
            <pc:sldMk cId="0" sldId="823"/>
            <ac:picMk id="24579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5T13:44:24.892" v="1760" actId="962"/>
          <ac:picMkLst>
            <pc:docMk/>
            <pc:sldMk cId="0" sldId="823"/>
            <ac:picMk id="24580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4T14:12:53.094" v="250" actId="962"/>
          <ac:picMkLst>
            <pc:docMk/>
            <pc:sldMk cId="0" sldId="823"/>
            <ac:picMk id="24581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4T14:12:59.581" v="280" actId="962"/>
          <ac:picMkLst>
            <pc:docMk/>
            <pc:sldMk cId="0" sldId="823"/>
            <ac:picMk id="24582" creationId="{00000000-0000-0000-0000-000000000000}"/>
          </ac:picMkLst>
        </pc:picChg>
      </pc:sldChg>
      <pc:sldChg chg="modSp mod">
        <pc:chgData name="Leonardo Bobadilla" userId="916d79362daf5a35" providerId="LiveId" clId="{72851EA2-8425-4F44-A3FE-BE48F64A8BF9}" dt="2021-10-05T13:34:10.241" v="1480" actId="1036"/>
        <pc:sldMkLst>
          <pc:docMk/>
          <pc:sldMk cId="0" sldId="825"/>
        </pc:sldMkLst>
        <pc:picChg chg="mod">
          <ac:chgData name="Leonardo Bobadilla" userId="916d79362daf5a35" providerId="LiveId" clId="{72851EA2-8425-4F44-A3FE-BE48F64A8BF9}" dt="2021-10-05T13:34:10.241" v="1480" actId="1036"/>
          <ac:picMkLst>
            <pc:docMk/>
            <pc:sldMk cId="0" sldId="825"/>
            <ac:picMk id="5122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5T13:34:04.124" v="1461" actId="962"/>
          <ac:picMkLst>
            <pc:docMk/>
            <pc:sldMk cId="0" sldId="825"/>
            <ac:picMk id="26627" creationId="{00000000-0000-0000-0000-000000000000}"/>
          </ac:picMkLst>
        </pc:picChg>
      </pc:sldChg>
      <pc:sldChg chg="addSp modSp mod">
        <pc:chgData name="Leonardo Bobadilla" userId="916d79362daf5a35" providerId="LiveId" clId="{72851EA2-8425-4F44-A3FE-BE48F64A8BF9}" dt="2021-10-04T14:15:29.292" v="716" actId="962"/>
        <pc:sldMkLst>
          <pc:docMk/>
          <pc:sldMk cId="0" sldId="830"/>
        </pc:sldMkLst>
        <pc:spChg chg="mod">
          <ac:chgData name="Leonardo Bobadilla" userId="916d79362daf5a35" providerId="LiveId" clId="{72851EA2-8425-4F44-A3FE-BE48F64A8BF9}" dt="2021-10-04T14:15:21.191" v="650" actId="164"/>
          <ac:spMkLst>
            <pc:docMk/>
            <pc:sldMk cId="0" sldId="830"/>
            <ac:spMk id="35843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5:21.191" v="650" actId="164"/>
          <ac:spMkLst>
            <pc:docMk/>
            <pc:sldMk cId="0" sldId="830"/>
            <ac:spMk id="35844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5:21.191" v="650" actId="164"/>
          <ac:spMkLst>
            <pc:docMk/>
            <pc:sldMk cId="0" sldId="830"/>
            <ac:spMk id="35846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5:21.191" v="650" actId="164"/>
          <ac:spMkLst>
            <pc:docMk/>
            <pc:sldMk cId="0" sldId="830"/>
            <ac:spMk id="35848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5:21.191" v="650" actId="164"/>
          <ac:spMkLst>
            <pc:docMk/>
            <pc:sldMk cId="0" sldId="830"/>
            <ac:spMk id="35849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5:21.191" v="650" actId="164"/>
          <ac:spMkLst>
            <pc:docMk/>
            <pc:sldMk cId="0" sldId="830"/>
            <ac:spMk id="35850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5:21.191" v="650" actId="164"/>
          <ac:spMkLst>
            <pc:docMk/>
            <pc:sldMk cId="0" sldId="830"/>
            <ac:spMk id="35851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5:21.191" v="650" actId="164"/>
          <ac:spMkLst>
            <pc:docMk/>
            <pc:sldMk cId="0" sldId="830"/>
            <ac:spMk id="35853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5:21.191" v="650" actId="164"/>
          <ac:spMkLst>
            <pc:docMk/>
            <pc:sldMk cId="0" sldId="830"/>
            <ac:spMk id="35855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5:21.191" v="650" actId="164"/>
          <ac:spMkLst>
            <pc:docMk/>
            <pc:sldMk cId="0" sldId="830"/>
            <ac:spMk id="35856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5:21.191" v="650" actId="164"/>
          <ac:spMkLst>
            <pc:docMk/>
            <pc:sldMk cId="0" sldId="830"/>
            <ac:spMk id="35858" creationId="{00000000-0000-0000-0000-000000000000}"/>
          </ac:spMkLst>
        </pc:spChg>
        <pc:grpChg chg="add mod">
          <ac:chgData name="Leonardo Bobadilla" userId="916d79362daf5a35" providerId="LiveId" clId="{72851EA2-8425-4F44-A3FE-BE48F64A8BF9}" dt="2021-10-04T14:15:29.292" v="716" actId="962"/>
          <ac:grpSpMkLst>
            <pc:docMk/>
            <pc:sldMk cId="0" sldId="830"/>
            <ac:grpSpMk id="2" creationId="{D78C19E6-321F-41F6-B945-B8E0C5B3529C}"/>
          </ac:grpSpMkLst>
        </pc:grpChg>
        <pc:grpChg chg="mod">
          <ac:chgData name="Leonardo Bobadilla" userId="916d79362daf5a35" providerId="LiveId" clId="{72851EA2-8425-4F44-A3FE-BE48F64A8BF9}" dt="2021-10-04T14:15:21.191" v="650" actId="164"/>
          <ac:grpSpMkLst>
            <pc:docMk/>
            <pc:sldMk cId="0" sldId="830"/>
            <ac:grpSpMk id="35845" creationId="{00000000-0000-0000-0000-000000000000}"/>
          </ac:grpSpMkLst>
        </pc:grpChg>
        <pc:grpChg chg="mod">
          <ac:chgData name="Leonardo Bobadilla" userId="916d79362daf5a35" providerId="LiveId" clId="{72851EA2-8425-4F44-A3FE-BE48F64A8BF9}" dt="2021-10-04T14:15:21.191" v="650" actId="164"/>
          <ac:grpSpMkLst>
            <pc:docMk/>
            <pc:sldMk cId="0" sldId="830"/>
            <ac:grpSpMk id="35847" creationId="{00000000-0000-0000-0000-000000000000}"/>
          </ac:grpSpMkLst>
        </pc:grpChg>
        <pc:grpChg chg="mod">
          <ac:chgData name="Leonardo Bobadilla" userId="916d79362daf5a35" providerId="LiveId" clId="{72851EA2-8425-4F44-A3FE-BE48F64A8BF9}" dt="2021-10-04T14:15:21.191" v="650" actId="164"/>
          <ac:grpSpMkLst>
            <pc:docMk/>
            <pc:sldMk cId="0" sldId="830"/>
            <ac:grpSpMk id="35852" creationId="{00000000-0000-0000-0000-000000000000}"/>
          </ac:grpSpMkLst>
        </pc:grpChg>
        <pc:picChg chg="mod">
          <ac:chgData name="Leonardo Bobadilla" userId="916d79362daf5a35" providerId="LiveId" clId="{72851EA2-8425-4F44-A3FE-BE48F64A8BF9}" dt="2021-10-04T14:15:08.838" v="649" actId="962"/>
          <ac:picMkLst>
            <pc:docMk/>
            <pc:sldMk cId="0" sldId="830"/>
            <ac:picMk id="35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4T14:15:03.618" v="631" actId="962"/>
          <ac:picMkLst>
            <pc:docMk/>
            <pc:sldMk cId="0" sldId="830"/>
            <ac:picMk id="36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4T14:14:58.018" v="607" actId="962"/>
          <ac:picMkLst>
            <pc:docMk/>
            <pc:sldMk cId="0" sldId="830"/>
            <ac:picMk id="18434" creationId="{00000000-0000-0000-0000-000000000000}"/>
          </ac:picMkLst>
        </pc:picChg>
      </pc:sldChg>
      <pc:sldChg chg="modSp mod">
        <pc:chgData name="Leonardo Bobadilla" userId="916d79362daf5a35" providerId="LiveId" clId="{72851EA2-8425-4F44-A3FE-BE48F64A8BF9}" dt="2021-10-04T14:58:30.449" v="953" actId="962"/>
        <pc:sldMkLst>
          <pc:docMk/>
          <pc:sldMk cId="0" sldId="834"/>
        </pc:sldMkLst>
        <pc:grpChg chg="mod">
          <ac:chgData name="Leonardo Bobadilla" userId="916d79362daf5a35" providerId="LiveId" clId="{72851EA2-8425-4F44-A3FE-BE48F64A8BF9}" dt="2021-10-04T14:58:30.449" v="953" actId="962"/>
          <ac:grpSpMkLst>
            <pc:docMk/>
            <pc:sldMk cId="0" sldId="834"/>
            <ac:grpSpMk id="41987" creationId="{00000000-0000-0000-0000-000000000000}"/>
          </ac:grpSpMkLst>
        </pc:grpChg>
      </pc:sldChg>
      <pc:sldChg chg="modSp mod">
        <pc:chgData name="Leonardo Bobadilla" userId="916d79362daf5a35" providerId="LiveId" clId="{72851EA2-8425-4F44-A3FE-BE48F64A8BF9}" dt="2021-10-05T13:38:58.607" v="1700" actId="962"/>
        <pc:sldMkLst>
          <pc:docMk/>
          <pc:sldMk cId="0" sldId="862"/>
        </pc:sldMkLst>
        <pc:picChg chg="mod">
          <ac:chgData name="Leonardo Bobadilla" userId="916d79362daf5a35" providerId="LiveId" clId="{72851EA2-8425-4F44-A3FE-BE48F64A8BF9}" dt="2021-10-04T14:57:58.218" v="862" actId="962"/>
          <ac:picMkLst>
            <pc:docMk/>
            <pc:sldMk cId="0" sldId="862"/>
            <ac:picMk id="8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5T13:38:51.071" v="1656" actId="962"/>
          <ac:picMkLst>
            <pc:docMk/>
            <pc:sldMk cId="0" sldId="862"/>
            <ac:picMk id="12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5T13:38:58.607" v="1700" actId="962"/>
          <ac:picMkLst>
            <pc:docMk/>
            <pc:sldMk cId="0" sldId="862"/>
            <ac:picMk id="14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5T13:35:55.741" v="1555" actId="1076"/>
          <ac:picMkLst>
            <pc:docMk/>
            <pc:sldMk cId="0" sldId="862"/>
            <ac:picMk id="13317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5T13:36:35.751" v="1596" actId="962"/>
          <ac:picMkLst>
            <pc:docMk/>
            <pc:sldMk cId="0" sldId="862"/>
            <ac:picMk id="13318" creationId="{00000000-0000-0000-0000-000000000000}"/>
          </ac:picMkLst>
        </pc:picChg>
      </pc:sldChg>
      <pc:sldChg chg="modSp mod">
        <pc:chgData name="Leonardo Bobadilla" userId="916d79362daf5a35" providerId="LiveId" clId="{72851EA2-8425-4F44-A3FE-BE48F64A8BF9}" dt="2021-10-04T14:58:17.264" v="902" actId="962"/>
        <pc:sldMkLst>
          <pc:docMk/>
          <pc:sldMk cId="0" sldId="863"/>
        </pc:sldMkLst>
        <pc:picChg chg="mod">
          <ac:chgData name="Leonardo Bobadilla" userId="916d79362daf5a35" providerId="LiveId" clId="{72851EA2-8425-4F44-A3FE-BE48F64A8BF9}" dt="2021-10-04T14:58:17.264" v="902" actId="962"/>
          <ac:picMkLst>
            <pc:docMk/>
            <pc:sldMk cId="0" sldId="863"/>
            <ac:picMk id="8195" creationId="{00000000-0000-0000-0000-000000000000}"/>
          </ac:picMkLst>
        </pc:picChg>
      </pc:sldChg>
      <pc:sldChg chg="addSp modSp mod">
        <pc:chgData name="Leonardo Bobadilla" userId="916d79362daf5a35" providerId="LiveId" clId="{72851EA2-8425-4F44-A3FE-BE48F64A8BF9}" dt="2021-10-05T13:35:30.325" v="1522" actId="962"/>
        <pc:sldMkLst>
          <pc:docMk/>
          <pc:sldMk cId="0" sldId="864"/>
        </pc:sldMkLst>
        <pc:spChg chg="mod">
          <ac:chgData name="Leonardo Bobadilla" userId="916d79362daf5a35" providerId="LiveId" clId="{72851EA2-8425-4F44-A3FE-BE48F64A8BF9}" dt="2021-10-05T13:35:23.747" v="1484" actId="164"/>
          <ac:spMkLst>
            <pc:docMk/>
            <pc:sldMk cId="0" sldId="864"/>
            <ac:spMk id="39940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5T13:35:23.747" v="1484" actId="164"/>
          <ac:spMkLst>
            <pc:docMk/>
            <pc:sldMk cId="0" sldId="864"/>
            <ac:spMk id="39941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5T13:35:23.747" v="1484" actId="164"/>
          <ac:spMkLst>
            <pc:docMk/>
            <pc:sldMk cId="0" sldId="864"/>
            <ac:spMk id="39942" creationId="{00000000-0000-0000-0000-000000000000}"/>
          </ac:spMkLst>
        </pc:spChg>
        <pc:grpChg chg="add mod">
          <ac:chgData name="Leonardo Bobadilla" userId="916d79362daf5a35" providerId="LiveId" clId="{72851EA2-8425-4F44-A3FE-BE48F64A8BF9}" dt="2021-10-05T13:35:30.325" v="1522" actId="962"/>
          <ac:grpSpMkLst>
            <pc:docMk/>
            <pc:sldMk cId="0" sldId="864"/>
            <ac:grpSpMk id="2" creationId="{68E8AD4C-107D-4899-9A73-A41C395A4DDB}"/>
          </ac:grpSpMkLst>
        </pc:grpChg>
        <pc:grpChg chg="mod">
          <ac:chgData name="Leonardo Bobadilla" userId="916d79362daf5a35" providerId="LiveId" clId="{72851EA2-8425-4F44-A3FE-BE48F64A8BF9}" dt="2021-10-05T13:35:23.747" v="1484" actId="164"/>
          <ac:grpSpMkLst>
            <pc:docMk/>
            <pc:sldMk cId="0" sldId="864"/>
            <ac:grpSpMk id="39939" creationId="{00000000-0000-0000-0000-000000000000}"/>
          </ac:grpSpMkLst>
        </pc:grpChg>
        <pc:picChg chg="mod">
          <ac:chgData name="Leonardo Bobadilla" userId="916d79362daf5a35" providerId="LiveId" clId="{72851EA2-8425-4F44-A3FE-BE48F64A8BF9}" dt="2021-10-05T13:35:23.747" v="1484" actId="164"/>
          <ac:picMkLst>
            <pc:docMk/>
            <pc:sldMk cId="0" sldId="864"/>
            <ac:picMk id="69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5T13:35:23.747" v="1484" actId="164"/>
          <ac:picMkLst>
            <pc:docMk/>
            <pc:sldMk cId="0" sldId="864"/>
            <ac:picMk id="70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5T13:35:23.747" v="1484" actId="164"/>
          <ac:picMkLst>
            <pc:docMk/>
            <pc:sldMk cId="0" sldId="864"/>
            <ac:picMk id="71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5T13:35:23.747" v="1484" actId="164"/>
          <ac:picMkLst>
            <pc:docMk/>
            <pc:sldMk cId="0" sldId="864"/>
            <ac:picMk id="72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5T13:35:23.747" v="1484" actId="164"/>
          <ac:picMkLst>
            <pc:docMk/>
            <pc:sldMk cId="0" sldId="864"/>
            <ac:picMk id="73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5T13:35:23.747" v="1484" actId="164"/>
          <ac:picMkLst>
            <pc:docMk/>
            <pc:sldMk cId="0" sldId="864"/>
            <ac:picMk id="74" creationId="{00000000-0000-0000-0000-000000000000}"/>
          </ac:picMkLst>
        </pc:picChg>
      </pc:sldChg>
      <pc:sldChg chg="modSp mod">
        <pc:chgData name="Leonardo Bobadilla" userId="916d79362daf5a35" providerId="LiveId" clId="{72851EA2-8425-4F44-A3FE-BE48F64A8BF9}" dt="2021-10-04T14:14:28.608" v="548" actId="962"/>
        <pc:sldMkLst>
          <pc:docMk/>
          <pc:sldMk cId="0" sldId="894"/>
        </pc:sldMkLst>
        <pc:grpChg chg="mod">
          <ac:chgData name="Leonardo Bobadilla" userId="916d79362daf5a35" providerId="LiveId" clId="{72851EA2-8425-4F44-A3FE-BE48F64A8BF9}" dt="2021-10-04T14:14:28.608" v="548" actId="962"/>
          <ac:grpSpMkLst>
            <pc:docMk/>
            <pc:sldMk cId="0" sldId="894"/>
            <ac:grpSpMk id="4" creationId="{00000000-0000-0000-0000-000000000000}"/>
          </ac:grpSpMkLst>
        </pc:grpChg>
      </pc:sldChg>
      <pc:sldChg chg="addSp modSp mod modAnim">
        <pc:chgData name="Leonardo Bobadilla" userId="916d79362daf5a35" providerId="LiveId" clId="{72851EA2-8425-4F44-A3FE-BE48F64A8BF9}" dt="2021-10-05T13:34:49.332" v="1483" actId="962"/>
        <pc:sldMkLst>
          <pc:docMk/>
          <pc:sldMk cId="0" sldId="896"/>
        </pc:sldMkLst>
        <pc:spChg chg="mod">
          <ac:chgData name="Leonardo Bobadilla" userId="916d79362daf5a35" providerId="LiveId" clId="{72851EA2-8425-4F44-A3FE-BE48F64A8BF9}" dt="2021-10-04T14:14:43.980" v="549" actId="164"/>
          <ac:spMkLst>
            <pc:docMk/>
            <pc:sldMk cId="0" sldId="896"/>
            <ac:spMk id="8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4:43.980" v="549" actId="164"/>
          <ac:spMkLst>
            <pc:docMk/>
            <pc:sldMk cId="0" sldId="896"/>
            <ac:spMk id="9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4:43.980" v="549" actId="164"/>
          <ac:spMkLst>
            <pc:docMk/>
            <pc:sldMk cId="0" sldId="896"/>
            <ac:spMk id="30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4:43.980" v="549" actId="164"/>
          <ac:spMkLst>
            <pc:docMk/>
            <pc:sldMk cId="0" sldId="896"/>
            <ac:spMk id="31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4:43.980" v="549" actId="164"/>
          <ac:spMkLst>
            <pc:docMk/>
            <pc:sldMk cId="0" sldId="896"/>
            <ac:spMk id="53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4:43.980" v="549" actId="164"/>
          <ac:spMkLst>
            <pc:docMk/>
            <pc:sldMk cId="0" sldId="896"/>
            <ac:spMk id="65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4:43.980" v="549" actId="164"/>
          <ac:spMkLst>
            <pc:docMk/>
            <pc:sldMk cId="0" sldId="896"/>
            <ac:spMk id="72" creationId="{00000000-0000-0000-0000-000000000000}"/>
          </ac:spMkLst>
        </pc:spChg>
        <pc:spChg chg="mod">
          <ac:chgData name="Leonardo Bobadilla" userId="916d79362daf5a35" providerId="LiveId" clId="{72851EA2-8425-4F44-A3FE-BE48F64A8BF9}" dt="2021-10-04T14:14:43.980" v="549" actId="164"/>
          <ac:spMkLst>
            <pc:docMk/>
            <pc:sldMk cId="0" sldId="896"/>
            <ac:spMk id="79" creationId="{00000000-0000-0000-0000-000000000000}"/>
          </ac:spMkLst>
        </pc:spChg>
        <pc:grpChg chg="add mod">
          <ac:chgData name="Leonardo Bobadilla" userId="916d79362daf5a35" providerId="LiveId" clId="{72851EA2-8425-4F44-A3FE-BE48F64A8BF9}" dt="2021-10-05T13:34:47.985" v="1481" actId="164"/>
          <ac:grpSpMkLst>
            <pc:docMk/>
            <pc:sldMk cId="0" sldId="896"/>
            <ac:grpSpMk id="3" creationId="{A06D40A9-F309-42F2-8396-F0F78B4EB51E}"/>
          </ac:grpSpMkLst>
        </pc:grpChg>
        <pc:grpChg chg="add mod">
          <ac:chgData name="Leonardo Bobadilla" userId="916d79362daf5a35" providerId="LiveId" clId="{72851EA2-8425-4F44-A3FE-BE48F64A8BF9}" dt="2021-10-05T13:34:49.332" v="1483" actId="962"/>
          <ac:grpSpMkLst>
            <pc:docMk/>
            <pc:sldMk cId="0" sldId="896"/>
            <ac:grpSpMk id="4" creationId="{06BD5BF4-3730-4C64-A399-45D8E5ADBBCB}"/>
          </ac:grpSpMkLst>
        </pc:grpChg>
        <pc:picChg chg="mod">
          <ac:chgData name="Leonardo Bobadilla" userId="916d79362daf5a35" providerId="LiveId" clId="{72851EA2-8425-4F44-A3FE-BE48F64A8BF9}" dt="2021-10-04T14:14:43.980" v="549" actId="164"/>
          <ac:picMkLst>
            <pc:docMk/>
            <pc:sldMk cId="0" sldId="896"/>
            <ac:picMk id="5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4T14:14:43.980" v="549" actId="164"/>
          <ac:picMkLst>
            <pc:docMk/>
            <pc:sldMk cId="0" sldId="896"/>
            <ac:picMk id="6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5T13:34:47.985" v="1481" actId="164"/>
          <ac:picMkLst>
            <pc:docMk/>
            <pc:sldMk cId="0" sldId="896"/>
            <ac:picMk id="7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4T14:14:43.980" v="549" actId="164"/>
          <ac:picMkLst>
            <pc:docMk/>
            <pc:sldMk cId="0" sldId="896"/>
            <ac:picMk id="16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4T14:14:43.980" v="549" actId="164"/>
          <ac:picMkLst>
            <pc:docMk/>
            <pc:sldMk cId="0" sldId="896"/>
            <ac:picMk id="25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4T14:14:43.980" v="549" actId="164"/>
          <ac:picMkLst>
            <pc:docMk/>
            <pc:sldMk cId="0" sldId="896"/>
            <ac:picMk id="29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4T14:14:43.980" v="549" actId="164"/>
          <ac:picMkLst>
            <pc:docMk/>
            <pc:sldMk cId="0" sldId="896"/>
            <ac:picMk id="34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4T14:14:43.980" v="549" actId="164"/>
          <ac:picMkLst>
            <pc:docMk/>
            <pc:sldMk cId="0" sldId="896"/>
            <ac:picMk id="37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4T14:14:43.980" v="549" actId="164"/>
          <ac:picMkLst>
            <pc:docMk/>
            <pc:sldMk cId="0" sldId="896"/>
            <ac:picMk id="60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4T14:14:43.980" v="549" actId="164"/>
          <ac:picMkLst>
            <pc:docMk/>
            <pc:sldMk cId="0" sldId="896"/>
            <ac:picMk id="64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4T14:14:43.980" v="549" actId="164"/>
          <ac:picMkLst>
            <pc:docMk/>
            <pc:sldMk cId="0" sldId="896"/>
            <ac:picMk id="67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4T14:14:43.980" v="549" actId="164"/>
          <ac:picMkLst>
            <pc:docMk/>
            <pc:sldMk cId="0" sldId="896"/>
            <ac:picMk id="71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4T14:14:43.980" v="549" actId="164"/>
          <ac:picMkLst>
            <pc:docMk/>
            <pc:sldMk cId="0" sldId="896"/>
            <ac:picMk id="74" creationId="{00000000-0000-0000-0000-000000000000}"/>
          </ac:picMkLst>
        </pc:picChg>
        <pc:cxnChg chg="mod">
          <ac:chgData name="Leonardo Bobadilla" userId="916d79362daf5a35" providerId="LiveId" clId="{72851EA2-8425-4F44-A3FE-BE48F64A8BF9}" dt="2021-10-04T14:14:43.980" v="549" actId="164"/>
          <ac:cxnSpMkLst>
            <pc:docMk/>
            <pc:sldMk cId="0" sldId="896"/>
            <ac:cxnSpMk id="11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4:43.980" v="549" actId="164"/>
          <ac:cxnSpMkLst>
            <pc:docMk/>
            <pc:sldMk cId="0" sldId="896"/>
            <ac:cxnSpMk id="13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4:43.980" v="549" actId="164"/>
          <ac:cxnSpMkLst>
            <pc:docMk/>
            <pc:sldMk cId="0" sldId="896"/>
            <ac:cxnSpMk id="17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4:43.980" v="549" actId="164"/>
          <ac:cxnSpMkLst>
            <pc:docMk/>
            <pc:sldMk cId="0" sldId="896"/>
            <ac:cxnSpMk id="18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4:43.980" v="549" actId="164"/>
          <ac:cxnSpMkLst>
            <pc:docMk/>
            <pc:sldMk cId="0" sldId="896"/>
            <ac:cxnSpMk id="26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4:43.980" v="549" actId="164"/>
          <ac:cxnSpMkLst>
            <pc:docMk/>
            <pc:sldMk cId="0" sldId="896"/>
            <ac:cxnSpMk id="32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4:43.980" v="549" actId="164"/>
          <ac:cxnSpMkLst>
            <pc:docMk/>
            <pc:sldMk cId="0" sldId="896"/>
            <ac:cxnSpMk id="33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4:43.980" v="549" actId="164"/>
          <ac:cxnSpMkLst>
            <pc:docMk/>
            <pc:sldMk cId="0" sldId="896"/>
            <ac:cxnSpMk id="35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4:43.980" v="549" actId="164"/>
          <ac:cxnSpMkLst>
            <pc:docMk/>
            <pc:sldMk cId="0" sldId="896"/>
            <ac:cxnSpMk id="36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4:43.980" v="549" actId="164"/>
          <ac:cxnSpMkLst>
            <pc:docMk/>
            <pc:sldMk cId="0" sldId="896"/>
            <ac:cxnSpMk id="38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4:43.980" v="549" actId="164"/>
          <ac:cxnSpMkLst>
            <pc:docMk/>
            <pc:sldMk cId="0" sldId="896"/>
            <ac:cxnSpMk id="56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4:43.980" v="549" actId="164"/>
          <ac:cxnSpMkLst>
            <pc:docMk/>
            <pc:sldMk cId="0" sldId="896"/>
            <ac:cxnSpMk id="61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4:43.980" v="549" actId="164"/>
          <ac:cxnSpMkLst>
            <pc:docMk/>
            <pc:sldMk cId="0" sldId="896"/>
            <ac:cxnSpMk id="66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4:43.980" v="549" actId="164"/>
          <ac:cxnSpMkLst>
            <pc:docMk/>
            <pc:sldMk cId="0" sldId="896"/>
            <ac:cxnSpMk id="68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4:43.980" v="549" actId="164"/>
          <ac:cxnSpMkLst>
            <pc:docMk/>
            <pc:sldMk cId="0" sldId="896"/>
            <ac:cxnSpMk id="69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4:43.980" v="549" actId="164"/>
          <ac:cxnSpMkLst>
            <pc:docMk/>
            <pc:sldMk cId="0" sldId="896"/>
            <ac:cxnSpMk id="73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4:43.980" v="549" actId="164"/>
          <ac:cxnSpMkLst>
            <pc:docMk/>
            <pc:sldMk cId="0" sldId="896"/>
            <ac:cxnSpMk id="75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4:43.980" v="549" actId="164"/>
          <ac:cxnSpMkLst>
            <pc:docMk/>
            <pc:sldMk cId="0" sldId="896"/>
            <ac:cxnSpMk id="76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4:43.980" v="549" actId="164"/>
          <ac:cxnSpMkLst>
            <pc:docMk/>
            <pc:sldMk cId="0" sldId="896"/>
            <ac:cxnSpMk id="80" creationId="{00000000-0000-0000-0000-000000000000}"/>
          </ac:cxnSpMkLst>
        </pc:cxnChg>
        <pc:cxnChg chg="mod">
          <ac:chgData name="Leonardo Bobadilla" userId="916d79362daf5a35" providerId="LiveId" clId="{72851EA2-8425-4F44-A3FE-BE48F64A8BF9}" dt="2021-10-04T14:14:43.980" v="549" actId="164"/>
          <ac:cxnSpMkLst>
            <pc:docMk/>
            <pc:sldMk cId="0" sldId="896"/>
            <ac:cxnSpMk id="81" creationId="{00000000-0000-0000-0000-000000000000}"/>
          </ac:cxnSpMkLst>
        </pc:cxnChg>
      </pc:sldChg>
      <pc:sldChg chg="modSp mod">
        <pc:chgData name="Leonardo Bobadilla" userId="916d79362daf5a35" providerId="LiveId" clId="{72851EA2-8425-4F44-A3FE-BE48F64A8BF9}" dt="2021-10-04T14:15:41.320" v="770" actId="962"/>
        <pc:sldMkLst>
          <pc:docMk/>
          <pc:sldMk cId="0" sldId="897"/>
        </pc:sldMkLst>
        <pc:picChg chg="mod">
          <ac:chgData name="Leonardo Bobadilla" userId="916d79362daf5a35" providerId="LiveId" clId="{72851EA2-8425-4F44-A3FE-BE48F64A8BF9}" dt="2021-10-04T14:15:41.320" v="770" actId="962"/>
          <ac:picMkLst>
            <pc:docMk/>
            <pc:sldMk cId="0" sldId="897"/>
            <ac:picMk id="6146" creationId="{00000000-0000-0000-0000-000000000000}"/>
          </ac:picMkLst>
        </pc:picChg>
      </pc:sldChg>
      <pc:sldChg chg="modSp mod">
        <pc:chgData name="Leonardo Bobadilla" userId="916d79362daf5a35" providerId="LiveId" clId="{72851EA2-8425-4F44-A3FE-BE48F64A8BF9}" dt="2021-10-04T14:18:35.591" v="772" actId="962"/>
        <pc:sldMkLst>
          <pc:docMk/>
          <pc:sldMk cId="0" sldId="898"/>
        </pc:sldMkLst>
        <pc:picChg chg="mod">
          <ac:chgData name="Leonardo Bobadilla" userId="916d79362daf5a35" providerId="LiveId" clId="{72851EA2-8425-4F44-A3FE-BE48F64A8BF9}" dt="2021-10-04T14:18:35.591" v="772" actId="962"/>
          <ac:picMkLst>
            <pc:docMk/>
            <pc:sldMk cId="0" sldId="898"/>
            <ac:picMk id="5" creationId="{00000000-0000-0000-0000-000000000000}"/>
          </ac:picMkLst>
        </pc:picChg>
      </pc:sldChg>
      <pc:sldChg chg="modSp mod">
        <pc:chgData name="Leonardo Bobadilla" userId="916d79362daf5a35" providerId="LiveId" clId="{72851EA2-8425-4F44-A3FE-BE48F64A8BF9}" dt="2021-10-04T14:18:58.992" v="816" actId="962"/>
        <pc:sldMkLst>
          <pc:docMk/>
          <pc:sldMk cId="0" sldId="899"/>
        </pc:sldMkLst>
        <pc:picChg chg="mod">
          <ac:chgData name="Leonardo Bobadilla" userId="916d79362daf5a35" providerId="LiveId" clId="{72851EA2-8425-4F44-A3FE-BE48F64A8BF9}" dt="2021-10-04T14:18:44.673" v="812" actId="962"/>
          <ac:picMkLst>
            <pc:docMk/>
            <pc:sldMk cId="0" sldId="899"/>
            <ac:picMk id="7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4T14:18:52.553" v="814" actId="962"/>
          <ac:picMkLst>
            <pc:docMk/>
            <pc:sldMk cId="0" sldId="899"/>
            <ac:picMk id="8" creationId="{00000000-0000-0000-0000-000000000000}"/>
          </ac:picMkLst>
        </pc:picChg>
        <pc:picChg chg="mod">
          <ac:chgData name="Leonardo Bobadilla" userId="916d79362daf5a35" providerId="LiveId" clId="{72851EA2-8425-4F44-A3FE-BE48F64A8BF9}" dt="2021-10-04T14:18:58.992" v="816" actId="962"/>
          <ac:picMkLst>
            <pc:docMk/>
            <pc:sldMk cId="0" sldId="899"/>
            <ac:picMk id="7171" creationId="{00000000-0000-0000-0000-000000000000}"/>
          </ac:picMkLst>
        </pc:picChg>
      </pc:sldChg>
      <pc:sldChg chg="modSp mod">
        <pc:chgData name="Leonardo Bobadilla" userId="916d79362daf5a35" providerId="LiveId" clId="{72851EA2-8425-4F44-A3FE-BE48F64A8BF9}" dt="2021-10-04T14:14:16.851" v="498" actId="962"/>
        <pc:sldMkLst>
          <pc:docMk/>
          <pc:sldMk cId="0" sldId="931"/>
        </pc:sldMkLst>
        <pc:picChg chg="mod">
          <ac:chgData name="Leonardo Bobadilla" userId="916d79362daf5a35" providerId="LiveId" clId="{72851EA2-8425-4F44-A3FE-BE48F64A8BF9}" dt="2021-10-04T14:14:16.851" v="498" actId="962"/>
          <ac:picMkLst>
            <pc:docMk/>
            <pc:sldMk cId="0" sldId="931"/>
            <ac:picMk id="19458" creationId="{00000000-0000-0000-0000-000000000000}"/>
          </ac:picMkLst>
        </pc:picChg>
      </pc:sldChg>
      <pc:sldChg chg="mod modShow">
        <pc:chgData name="Leonardo Bobadilla" userId="916d79362daf5a35" providerId="LiveId" clId="{72851EA2-8425-4F44-A3FE-BE48F64A8BF9}" dt="2021-10-03T16:15:07.182" v="1" actId="729"/>
        <pc:sldMkLst>
          <pc:docMk/>
          <pc:sldMk cId="1726731979" sldId="932"/>
        </pc:sldMkLst>
      </pc:sldChg>
      <pc:sldChg chg="addSp delSp modSp add mod">
        <pc:chgData name="Leonardo Bobadilla" userId="916d79362daf5a35" providerId="LiveId" clId="{72851EA2-8425-4F44-A3FE-BE48F64A8BF9}" dt="2021-10-04T15:01:39.707" v="1245" actId="962"/>
        <pc:sldMkLst>
          <pc:docMk/>
          <pc:sldMk cId="2854779898" sldId="933"/>
        </pc:sldMkLst>
        <pc:spChg chg="mod">
          <ac:chgData name="Leonardo Bobadilla" userId="916d79362daf5a35" providerId="LiveId" clId="{72851EA2-8425-4F44-A3FE-BE48F64A8BF9}" dt="2021-10-04T13:09:30.505" v="10" actId="6549"/>
          <ac:spMkLst>
            <pc:docMk/>
            <pc:sldMk cId="2854779898" sldId="933"/>
            <ac:spMk id="3" creationId="{00000000-0000-0000-0000-000000000000}"/>
          </ac:spMkLst>
        </pc:spChg>
        <pc:spChg chg="del">
          <ac:chgData name="Leonardo Bobadilla" userId="916d79362daf5a35" providerId="LiveId" clId="{72851EA2-8425-4F44-A3FE-BE48F64A8BF9}" dt="2021-10-04T13:10:13.079" v="13" actId="478"/>
          <ac:spMkLst>
            <pc:docMk/>
            <pc:sldMk cId="2854779898" sldId="933"/>
            <ac:spMk id="4" creationId="{00000000-0000-0000-0000-000000000000}"/>
          </ac:spMkLst>
        </pc:spChg>
        <pc:spChg chg="add del">
          <ac:chgData name="Leonardo Bobadilla" userId="916d79362daf5a35" providerId="LiveId" clId="{72851EA2-8425-4F44-A3FE-BE48F64A8BF9}" dt="2021-10-04T13:09:06.990" v="6" actId="22"/>
          <ac:spMkLst>
            <pc:docMk/>
            <pc:sldMk cId="2854779898" sldId="933"/>
            <ac:spMk id="8" creationId="{95F9EEE5-56D6-410D-8D09-9192799B2112}"/>
          </ac:spMkLst>
        </pc:spChg>
        <pc:spChg chg="add mod">
          <ac:chgData name="Leonardo Bobadilla" userId="916d79362daf5a35" providerId="LiveId" clId="{72851EA2-8425-4F44-A3FE-BE48F64A8BF9}" dt="2021-10-04T13:13:08.005" v="23" actId="14100"/>
          <ac:spMkLst>
            <pc:docMk/>
            <pc:sldMk cId="2854779898" sldId="933"/>
            <ac:spMk id="12" creationId="{50CF5C52-64D2-4D2D-AD5A-3C0585D5C912}"/>
          </ac:spMkLst>
        </pc:spChg>
        <pc:graphicFrameChg chg="del">
          <ac:chgData name="Leonardo Bobadilla" userId="916d79362daf5a35" providerId="LiveId" clId="{72851EA2-8425-4F44-A3FE-BE48F64A8BF9}" dt="2021-10-04T13:09:01.614" v="4" actId="478"/>
          <ac:graphicFrameMkLst>
            <pc:docMk/>
            <pc:sldMk cId="2854779898" sldId="933"/>
            <ac:graphicFrameMk id="10242" creationId="{00000000-0000-0000-0000-000000000000}"/>
          </ac:graphicFrameMkLst>
        </pc:graphicFrameChg>
        <pc:picChg chg="del">
          <ac:chgData name="Leonardo Bobadilla" userId="916d79362daf5a35" providerId="LiveId" clId="{72851EA2-8425-4F44-A3FE-BE48F64A8BF9}" dt="2021-10-04T13:09:00.712" v="3" actId="478"/>
          <ac:picMkLst>
            <pc:docMk/>
            <pc:sldMk cId="2854779898" sldId="933"/>
            <ac:picMk id="5" creationId="{00000000-0000-0000-0000-000000000000}"/>
          </ac:picMkLst>
        </pc:picChg>
        <pc:picChg chg="add mod">
          <ac:chgData name="Leonardo Bobadilla" userId="916d79362daf5a35" providerId="LiveId" clId="{72851EA2-8425-4F44-A3FE-BE48F64A8BF9}" dt="2021-10-04T15:01:39.707" v="1245" actId="962"/>
          <ac:picMkLst>
            <pc:docMk/>
            <pc:sldMk cId="2854779898" sldId="933"/>
            <ac:picMk id="9" creationId="{74D48819-B404-4123-8928-6E6BCB4CC740}"/>
          </ac:picMkLst>
        </pc:picChg>
      </pc:sldChg>
      <pc:sldChg chg="addSp delSp modSp add mod">
        <pc:chgData name="Leonardo Bobadilla" userId="916d79362daf5a35" providerId="LiveId" clId="{72851EA2-8425-4F44-A3FE-BE48F64A8BF9}" dt="2021-10-04T15:03:11.974" v="1406" actId="962"/>
        <pc:sldMkLst>
          <pc:docMk/>
          <pc:sldMk cId="2179353457" sldId="934"/>
        </pc:sldMkLst>
        <pc:spChg chg="mod">
          <ac:chgData name="Leonardo Bobadilla" userId="916d79362daf5a35" providerId="LiveId" clId="{72851EA2-8425-4F44-A3FE-BE48F64A8BF9}" dt="2021-10-04T13:18:23.411" v="29"/>
          <ac:spMkLst>
            <pc:docMk/>
            <pc:sldMk cId="2179353457" sldId="934"/>
            <ac:spMk id="2" creationId="{00000000-0000-0000-0000-000000000000}"/>
          </ac:spMkLst>
        </pc:spChg>
        <pc:spChg chg="del mod">
          <ac:chgData name="Leonardo Bobadilla" userId="916d79362daf5a35" providerId="LiveId" clId="{72851EA2-8425-4F44-A3FE-BE48F64A8BF9}" dt="2021-10-04T13:18:05.417" v="28" actId="22"/>
          <ac:spMkLst>
            <pc:docMk/>
            <pc:sldMk cId="2179353457" sldId="934"/>
            <ac:spMk id="3" creationId="{00000000-0000-0000-0000-000000000000}"/>
          </ac:spMkLst>
        </pc:spChg>
        <pc:spChg chg="add mod">
          <ac:chgData name="Leonardo Bobadilla" userId="916d79362daf5a35" providerId="LiveId" clId="{72851EA2-8425-4F44-A3FE-BE48F64A8BF9}" dt="2021-10-04T13:18:57.725" v="31" actId="1076"/>
          <ac:spMkLst>
            <pc:docMk/>
            <pc:sldMk cId="2179353457" sldId="934"/>
            <ac:spMk id="8" creationId="{9E520B7C-A976-490D-AB57-5A381E0B1A98}"/>
          </ac:spMkLst>
        </pc:spChg>
        <pc:graphicFrameChg chg="del">
          <ac:chgData name="Leonardo Bobadilla" userId="916d79362daf5a35" providerId="LiveId" clId="{72851EA2-8425-4F44-A3FE-BE48F64A8BF9}" dt="2021-10-04T13:18:00.563" v="25" actId="478"/>
          <ac:graphicFrameMkLst>
            <pc:docMk/>
            <pc:sldMk cId="2179353457" sldId="934"/>
            <ac:graphicFrameMk id="6" creationId="{00000000-0000-0000-0000-000000000000}"/>
          </ac:graphicFrameMkLst>
        </pc:graphicFrameChg>
        <pc:picChg chg="add mod ord">
          <ac:chgData name="Leonardo Bobadilla" userId="916d79362daf5a35" providerId="LiveId" clId="{72851EA2-8425-4F44-A3FE-BE48F64A8BF9}" dt="2021-10-04T15:03:11.974" v="1406" actId="962"/>
          <ac:picMkLst>
            <pc:docMk/>
            <pc:sldMk cId="2179353457" sldId="934"/>
            <ac:picMk id="5" creationId="{2A07B0C6-9D2C-4363-9747-C2CC815576A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BC0AF-D7D0-4782-AC13-66C10B9B33F2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FE9B1-81A1-4009-8CD2-94EA2CBC5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5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6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03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40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In MDP chance node represents uncertainty about what might happen based on (s,a)  [as opposed to being a random adversary]</a:t>
            </a:r>
          </a:p>
          <a:p>
            <a:endParaRPr lang="en-US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Q-state (s,a) is when you were in a state and took an action 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381D20B8-C290-4C94-8C7F-0277B9D2F6EE}" type="slidenum">
              <a:rPr lang="en-US"/>
              <a:pPr defTabSz="988101"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Rewards in the future (deeper in the tree) matter less</a:t>
            </a:r>
          </a:p>
          <a:p>
            <a:endParaRPr lang="en-US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Interesting: running expectimax, if having to truncate the search, then not losing much; e.g.,  less then \gamma^d / (1-\gamma)</a:t>
            </a: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DDD6D-317B-4886-9A60-0B722A074D75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30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35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6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04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93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24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8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44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01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92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51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97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38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414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701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12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2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53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[cut demo of moving around in grid world program]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552C0BAA-F2C0-47C6-A20B-733CA31DCFFD}" type="slidenum">
              <a:rPr lang="en-US"/>
              <a:pPr defTabSz="988101"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30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Like search: successor function only depended on current state</a:t>
            </a:r>
          </a:p>
          <a:p>
            <a:endParaRPr lang="en-US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Can make this happen by stuffing more into the state;  </a:t>
            </a:r>
          </a:p>
          <a:p>
            <a:endParaRPr lang="en-US">
              <a:ea typeface="ＭＳ Ｐゴシック" pitchFamily="34" charset="-128"/>
            </a:endParaRPr>
          </a:p>
          <a:p>
            <a:r>
              <a:rPr lang="en-US">
                <a:ea typeface="ＭＳ Ｐゴシック" pitchFamily="34" charset="-128"/>
              </a:rPr>
              <a:t>Very similar to search problems: when solving a maze with food pellets, we stored which food pellets were eaten </a:t>
            </a:r>
          </a:p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CAB68C1-092D-468B-8690-7D27B27041C8}" type="slidenum">
              <a:rPr lang="en-US"/>
              <a:pPr defTabSz="988101"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Dan has a DEMO for this.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1600E29C-1E14-41D6-ACAF-300C17152C85}" type="slidenum">
              <a:rPr lang="en-US"/>
              <a:pPr defTabSz="988101"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3778-9531-4E6B-A754-08D3FD7983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2F8-25B2-4E4A-A7C0-34299D87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2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3778-9531-4E6B-A754-08D3FD7983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2F8-25B2-4E4A-A7C0-34299D87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3778-9531-4E6B-A754-08D3FD7983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2F8-25B2-4E4A-A7C0-34299D87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0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3778-9531-4E6B-A754-08D3FD7983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2F8-25B2-4E4A-A7C0-34299D87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7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3778-9531-4E6B-A754-08D3FD7983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2F8-25B2-4E4A-A7C0-34299D87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1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3778-9531-4E6B-A754-08D3FD7983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2F8-25B2-4E4A-A7C0-34299D87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6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3778-9531-4E6B-A754-08D3FD7983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2F8-25B2-4E4A-A7C0-34299D87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2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3778-9531-4E6B-A754-08D3FD7983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2F8-25B2-4E4A-A7C0-34299D87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0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3778-9531-4E6B-A754-08D3FD7983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2F8-25B2-4E4A-A7C0-34299D87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3778-9531-4E6B-A754-08D3FD7983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2F8-25B2-4E4A-A7C0-34299D87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3778-9531-4E6B-A754-08D3FD7983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782F8-25B2-4E4A-A7C0-34299D87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8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E3778-9531-4E6B-A754-08D3FD7983DE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782F8-25B2-4E4A-A7C0-34299D87A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6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3.xml"/><Relationship Id="rId7" Type="http://schemas.openxmlformats.org/officeDocument/2006/relationships/image" Target="../media/image1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3.jpe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6.xml"/><Relationship Id="rId7" Type="http://schemas.openxmlformats.org/officeDocument/2006/relationships/image" Target="../media/image3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0.png"/><Relationship Id="rId5" Type="http://schemas.openxmlformats.org/officeDocument/2006/relationships/image" Target="../media/image33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9.xml"/><Relationship Id="rId7" Type="http://schemas.openxmlformats.org/officeDocument/2006/relationships/image" Target="../media/image3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4.png"/><Relationship Id="rId5" Type="http://schemas.openxmlformats.org/officeDocument/2006/relationships/notesSlide" Target="../notesSlides/notesSlide13.xml"/><Relationship Id="rId10" Type="http://schemas.openxmlformats.org/officeDocument/2006/relationships/image" Target="../media/image3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12.xml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2.png"/><Relationship Id="rId5" Type="http://schemas.openxmlformats.org/officeDocument/2006/relationships/tags" Target="../tags/tag14.xml"/><Relationship Id="rId10" Type="http://schemas.openxmlformats.org/officeDocument/2006/relationships/image" Target="../media/image41.png"/><Relationship Id="rId4" Type="http://schemas.openxmlformats.org/officeDocument/2006/relationships/tags" Target="../tags/tag13.xml"/><Relationship Id="rId9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5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0.png"/><Relationship Id="rId4" Type="http://schemas.openxmlformats.org/officeDocument/2006/relationships/image" Target="../media/image49.wmf"/><Relationship Id="rId9" Type="http://schemas.openxmlformats.org/officeDocument/2006/relationships/image" Target="../media/image5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7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w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083"/>
            <a:ext cx="9144000" cy="160559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Markov Decision Processes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" y="1483678"/>
            <a:ext cx="5196840" cy="78708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2000" dirty="0"/>
              <a:t>Slides by Svetlana Lazebnik, 11/2016 (UIUC)</a:t>
            </a:r>
          </a:p>
          <a:p>
            <a:pPr algn="l"/>
            <a:r>
              <a:rPr lang="en-US" sz="2000" dirty="0"/>
              <a:t>Modified by Mark Hasegawa-Johnson, 3/2019 (UIUC)</a:t>
            </a:r>
          </a:p>
          <a:p>
            <a:pPr algn="l"/>
            <a:r>
              <a:rPr lang="en-US" sz="2000" dirty="0"/>
              <a:t>Modified by Leonardo Bobadilla</a:t>
            </a:r>
          </a:p>
          <a:p>
            <a:pPr algn="l"/>
            <a:endParaRPr lang="en-US" sz="2000" dirty="0"/>
          </a:p>
        </p:txBody>
      </p:sp>
      <p:pic>
        <p:nvPicPr>
          <p:cNvPr id="5" name="Picture 4" descr="A humanoid robot">
            <a:extLst>
              <a:ext uri="{FF2B5EF4-FFF2-40B4-BE49-F238E27FC236}">
                <a16:creationId xmlns:a16="http://schemas.microsoft.com/office/drawing/2014/main" id="{CE4D93A9-A722-6748-8E34-C8C2F6669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182" y="1630680"/>
            <a:ext cx="4068389" cy="488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1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world</a:t>
            </a:r>
          </a:p>
        </p:txBody>
      </p:sp>
      <p:sp>
        <p:nvSpPr>
          <p:cNvPr id="3" name="Content Placeholder 2" descr="maze example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22" name="Picture 2" descr="maze examp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1" y="1962947"/>
            <a:ext cx="5029200" cy="426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 descr="maze examp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667000"/>
            <a:ext cx="2336800" cy="2210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 descr="maze example"/>
          <p:cNvSpPr txBox="1">
            <a:spLocks/>
          </p:cNvSpPr>
          <p:nvPr/>
        </p:nvSpPr>
        <p:spPr bwMode="auto">
          <a:xfrm>
            <a:off x="7239000" y="5105400"/>
            <a:ext cx="3200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75" indent="-3175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/>
              <a:t>R(s) = -0.04 for every non-terminal state</a:t>
            </a:r>
          </a:p>
        </p:txBody>
      </p:sp>
      <p:sp>
        <p:nvSpPr>
          <p:cNvPr id="7" name="Content Placeholder 2" descr="maze example"/>
          <p:cNvSpPr txBox="1">
            <a:spLocks/>
          </p:cNvSpPr>
          <p:nvPr/>
        </p:nvSpPr>
        <p:spPr bwMode="auto">
          <a:xfrm>
            <a:off x="7315200" y="2133600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75" indent="-3175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/>
              <a:t>Transition model:</a:t>
            </a:r>
          </a:p>
        </p:txBody>
      </p:sp>
    </p:spTree>
    <p:extLst>
      <p:ext uri="{BB962C8B-B14F-4D97-AF65-F5344CB8AC3E}">
        <p14:creationId xmlns:p14="http://schemas.microsoft.com/office/powerpoint/2010/main" val="235941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What is Markov about MDPs?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10600" cy="4525963"/>
          </a:xfrm>
        </p:spPr>
        <p:txBody>
          <a:bodyPr>
            <a:normAutofit lnSpcReduction="10000"/>
          </a:bodyPr>
          <a:lstStyle/>
          <a:p>
            <a:r>
              <a:rPr lang="en-US" altLang="ja-JP" sz="2400" dirty="0">
                <a:ea typeface="ＭＳ Ｐゴシック" pitchFamily="34" charset="-128"/>
              </a:rPr>
              <a:t>“Markov” generally means that given the present state, the future and the past are independent</a:t>
            </a:r>
          </a:p>
          <a:p>
            <a:pPr lvl="2"/>
            <a:endParaRPr lang="en-US" sz="16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For Markov decision processes, </a:t>
            </a:r>
            <a:r>
              <a:rPr lang="en-US" altLang="ja-JP" sz="2400" dirty="0">
                <a:ea typeface="ＭＳ Ｐゴシック" pitchFamily="34" charset="-128"/>
              </a:rPr>
              <a:t>“Markov” means action outcomes depend only on the current state</a:t>
            </a:r>
          </a:p>
          <a:p>
            <a:endParaRPr lang="en-US" altLang="ja-JP" sz="2400" dirty="0">
              <a:ea typeface="ＭＳ Ｐゴシック" pitchFamily="34" charset="-128"/>
            </a:endParaRPr>
          </a:p>
          <a:p>
            <a:endParaRPr lang="en-US" altLang="ja-JP" sz="2400" dirty="0">
              <a:ea typeface="ＭＳ Ｐゴシック" pitchFamily="34" charset="-128"/>
            </a:endParaRPr>
          </a:p>
          <a:p>
            <a:endParaRPr lang="en-US" altLang="ja-JP" sz="2000" dirty="0">
              <a:ea typeface="ＭＳ Ｐゴシック" pitchFamily="34" charset="-128"/>
            </a:endParaRPr>
          </a:p>
          <a:p>
            <a:endParaRPr lang="en-US" altLang="ja-JP" sz="2000" dirty="0">
              <a:ea typeface="ＭＳ Ｐゴシック" pitchFamily="34" charset="-128"/>
            </a:endParaRPr>
          </a:p>
          <a:p>
            <a:endParaRPr lang="en-US" altLang="ja-JP" sz="2000" dirty="0">
              <a:ea typeface="ＭＳ Ｐゴシック" pitchFamily="34" charset="-128"/>
            </a:endParaRPr>
          </a:p>
          <a:p>
            <a:r>
              <a:rPr lang="en-US" altLang="ja-JP" sz="2400" dirty="0">
                <a:ea typeface="ＭＳ Ｐゴシック" pitchFamily="34" charset="-128"/>
              </a:rPr>
              <a:t>This is just like search, where the successor function could only depend on the current state (not the history)</a:t>
            </a:r>
          </a:p>
          <a:p>
            <a:pPr>
              <a:buFont typeface="Wingdings" pitchFamily="2" charset="2"/>
              <a:buNone/>
            </a:pPr>
            <a:endParaRPr lang="en-US" sz="2400" dirty="0">
              <a:ea typeface="ＭＳ Ｐゴシック" pitchFamily="34" charset="-128"/>
            </a:endParaRPr>
          </a:p>
        </p:txBody>
      </p:sp>
      <p:pic>
        <p:nvPicPr>
          <p:cNvPr id="24579" name="Picture 2" descr="Picture Andrew Markov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96400" y="1447800"/>
            <a:ext cx="214312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11" descr="equal sig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06613" y="4191000"/>
            <a:ext cx="193675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9" descr="markov equatio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44613" y="3581400"/>
            <a:ext cx="7189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0" descr="markov equati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44613" y="4648200"/>
            <a:ext cx="34972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448800" y="433447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itchFamily="34" charset="0"/>
              </a:rPr>
              <a:t>Andrey</a:t>
            </a:r>
            <a:r>
              <a:rPr lang="en-US" dirty="0">
                <a:latin typeface="Calibri" pitchFamily="34" charset="0"/>
              </a:rPr>
              <a:t> Markov (1856-1922)</a:t>
            </a:r>
          </a:p>
          <a:p>
            <a:pPr algn="ctr"/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Policies</a:t>
            </a:r>
          </a:p>
        </p:txBody>
      </p:sp>
      <p:pic>
        <p:nvPicPr>
          <p:cNvPr id="26627" name="Picture 4" descr="A maze example in a gri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524000"/>
            <a:ext cx="40132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6629400" y="4724400"/>
            <a:ext cx="5105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 pitchFamily="34" charset="0"/>
              </a:rPr>
              <a:t>Optimal policy when R(s, a, s</a:t>
            </a:r>
            <a:r>
              <a:rPr lang="en-US" altLang="ja-JP" sz="2400" dirty="0">
                <a:latin typeface="Calibri" pitchFamily="34" charset="0"/>
              </a:rPr>
              <a:t>’) = -0.03 for all non-terminals s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5122" name="Picture 2" descr="Found polic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9400" y="1341430"/>
            <a:ext cx="5410200" cy="3162994"/>
          </a:xfrm>
          <a:prstGeom prst="rect">
            <a:avLst/>
          </a:prstGeom>
          <a:noFill/>
        </p:spPr>
      </p:pic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6400800" cy="4525963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In deterministic single-agent search problems, we wanted an optimal 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plan</a:t>
            </a:r>
            <a:r>
              <a:rPr lang="en-US" sz="2400" dirty="0">
                <a:ea typeface="ＭＳ Ｐゴシック" pitchFamily="34" charset="-128"/>
              </a:rPr>
              <a:t>, or sequence of actions, from start to a goal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For MDPs, we want an optimal 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</a:rPr>
              <a:t>policy </a:t>
            </a:r>
            <a:r>
              <a:rPr lang="en-US" sz="2400" dirty="0">
                <a:solidFill>
                  <a:srgbClr val="CC0000"/>
                </a:solidFill>
                <a:ea typeface="ＭＳ Ｐゴシック" pitchFamily="34" charset="-128"/>
                <a:sym typeface="Symbol" pitchFamily="18" charset="2"/>
              </a:rPr>
              <a:t>*: S → A</a:t>
            </a:r>
          </a:p>
          <a:p>
            <a:pPr lvl="1"/>
            <a:r>
              <a:rPr lang="en-US" sz="2000" dirty="0">
                <a:ea typeface="ＭＳ Ｐゴシック" pitchFamily="34" charset="-128"/>
                <a:sym typeface="Symbol" pitchFamily="18" charset="2"/>
              </a:rPr>
              <a:t>A policy  gives an action for each state</a:t>
            </a:r>
          </a:p>
          <a:p>
            <a:pPr lvl="1"/>
            <a:r>
              <a:rPr lang="en-US" sz="2000" dirty="0">
                <a:ea typeface="ＭＳ Ｐゴシック" pitchFamily="34" charset="-128"/>
                <a:sym typeface="Symbol" pitchFamily="18" charset="2"/>
              </a:rPr>
              <a:t>An optimal policy is one that maximizes        expected utility if followed</a:t>
            </a:r>
          </a:p>
          <a:p>
            <a:pPr lvl="1"/>
            <a:endParaRPr lang="en-US" sz="2000" dirty="0">
              <a:ea typeface="ＭＳ Ｐゴシック" pitchFamily="34" charset="-128"/>
              <a:sym typeface="Symbol" pitchFamily="18" charset="2"/>
            </a:endParaRPr>
          </a:p>
          <a:p>
            <a:r>
              <a:rPr lang="en-US" sz="2400" dirty="0" err="1">
                <a:ea typeface="ＭＳ Ｐゴシック" pitchFamily="34" charset="-128"/>
                <a:sym typeface="Symbol" pitchFamily="18" charset="2"/>
              </a:rPr>
              <a:t>Expectimax</a:t>
            </a:r>
            <a:r>
              <a:rPr lang="en-US" sz="2400" dirty="0">
                <a:ea typeface="ＭＳ Ｐゴシック" pitchFamily="34" charset="-128"/>
                <a:sym typeface="Symbol" pitchFamily="18" charset="2"/>
              </a:rPr>
              <a:t> didn’t compute entire policies</a:t>
            </a:r>
          </a:p>
          <a:p>
            <a:pPr lvl="1"/>
            <a:r>
              <a:rPr lang="en-US" sz="2000" dirty="0">
                <a:ea typeface="ＭＳ Ｐゴシック" pitchFamily="34" charset="-128"/>
                <a:sym typeface="Symbol" pitchFamily="18" charset="2"/>
              </a:rPr>
              <a:t>It computed the action for a single state only</a:t>
            </a:r>
          </a:p>
          <a:p>
            <a:pPr lvl="1"/>
            <a:endParaRPr lang="en-US" sz="2000" dirty="0">
              <a:ea typeface="ＭＳ Ｐゴシック" pitchFamily="34" charset="-128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0" y="3398838"/>
            <a:ext cx="3200400" cy="3154363"/>
          </a:xfrm>
        </p:spPr>
        <p:txBody>
          <a:bodyPr/>
          <a:lstStyle/>
          <a:p>
            <a:pPr marL="3175" indent="-3175">
              <a:buNone/>
            </a:pPr>
            <a:r>
              <a:rPr lang="en-US" sz="2400" dirty="0"/>
              <a:t>Optimal policy when R(s) = -0.04 for every non-terminal state</a:t>
            </a:r>
          </a:p>
        </p:txBody>
      </p:sp>
      <p:pic>
        <p:nvPicPr>
          <p:cNvPr id="31746" name="Picture 2" descr="Found polic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2" y="2120051"/>
            <a:ext cx="4952999" cy="407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3813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world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/>
          <a:lstStyle/>
          <a:p>
            <a:r>
              <a:rPr lang="en-US" dirty="0"/>
              <a:t>Optimal policies for other values of R(s):</a:t>
            </a:r>
          </a:p>
        </p:txBody>
      </p:sp>
      <p:pic>
        <p:nvPicPr>
          <p:cNvPr id="3074" name="Picture 2" descr="Different policies fou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2057400"/>
            <a:ext cx="593214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7943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Racing</a:t>
            </a:r>
          </a:p>
        </p:txBody>
      </p:sp>
      <p:pic>
        <p:nvPicPr>
          <p:cNvPr id="19458" name="Picture 2" descr="A picture of a c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6681" y="1353401"/>
            <a:ext cx="9418638" cy="5047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11379200" cy="4729164"/>
          </a:xfrm>
        </p:spPr>
        <p:txBody>
          <a:bodyPr/>
          <a:lstStyle/>
          <a:p>
            <a:pPr>
              <a:buClrTx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A robot car wants to travel far, quickly</a:t>
            </a:r>
          </a:p>
          <a:p>
            <a:pPr>
              <a:buClrTx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Three states: </a:t>
            </a:r>
            <a:r>
              <a:rPr lang="en-US" sz="2000" dirty="0">
                <a:solidFill>
                  <a:srgbClr val="00B0F0"/>
                </a:solidFill>
                <a:latin typeface="Calibri"/>
                <a:cs typeface="Calibri"/>
              </a:rPr>
              <a:t>Cool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, </a:t>
            </a:r>
            <a:r>
              <a:rPr lang="en-US" sz="2000" dirty="0">
                <a:solidFill>
                  <a:srgbClr val="7F2727"/>
                </a:solidFill>
                <a:latin typeface="Calibri"/>
                <a:cs typeface="Calibri"/>
              </a:rPr>
              <a:t>Warm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, Overheated</a:t>
            </a:r>
          </a:p>
          <a:p>
            <a:pPr>
              <a:buClrTx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Two actions: </a:t>
            </a:r>
            <a:r>
              <a:rPr lang="en-US" sz="2000" i="1" dirty="0">
                <a:latin typeface="Calibri"/>
                <a:cs typeface="Calibri"/>
              </a:rPr>
              <a:t>Slow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, </a:t>
            </a:r>
            <a:r>
              <a:rPr lang="en-US" sz="2000" i="1" dirty="0">
                <a:solidFill>
                  <a:srgbClr val="C00000"/>
                </a:solidFill>
                <a:latin typeface="Calibri"/>
                <a:cs typeface="Calibri"/>
              </a:rPr>
              <a:t>Fast</a:t>
            </a:r>
            <a:endParaRPr lang="en-US" sz="2000" i="1" dirty="0">
              <a:solidFill>
                <a:srgbClr val="0000FF"/>
              </a:solidFill>
              <a:latin typeface="Calibri"/>
              <a:cs typeface="Calibri"/>
            </a:endParaRPr>
          </a:p>
          <a:p>
            <a:pPr>
              <a:buClrTx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Going faster gets double reward</a:t>
            </a:r>
          </a:p>
          <a:p>
            <a:endParaRPr lang="en-US" sz="2000" dirty="0">
              <a:latin typeface="Calibri"/>
              <a:cs typeface="Calibri"/>
            </a:endParaRPr>
          </a:p>
        </p:txBody>
      </p:sp>
      <p:grpSp>
        <p:nvGrpSpPr>
          <p:cNvPr id="4" name="Group 3" descr="A Markov Decision Process"/>
          <p:cNvGrpSpPr/>
          <p:nvPr/>
        </p:nvGrpSpPr>
        <p:grpSpPr>
          <a:xfrm>
            <a:off x="838200" y="2286000"/>
            <a:ext cx="11044696" cy="3962400"/>
            <a:chOff x="838200" y="2286000"/>
            <a:chExt cx="11044696" cy="3962400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983518" y="3950732"/>
              <a:ext cx="2433764" cy="1600200"/>
            </a:xfrm>
            <a:prstGeom prst="rect">
              <a:avLst/>
            </a:prstGeom>
            <a:noFill/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946913" y="2731532"/>
              <a:ext cx="2660373" cy="1676400"/>
            </a:xfrm>
            <a:prstGeom prst="rect">
              <a:avLst/>
            </a:prstGeom>
            <a:noFill/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300704" y="3798332"/>
              <a:ext cx="2582192" cy="182880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2057400" y="5341442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F0"/>
                  </a:solidFill>
                  <a:latin typeface="Calibri"/>
                  <a:cs typeface="Calibri"/>
                </a:rPr>
                <a:t>Cool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43600" y="4160222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7F2727"/>
                  </a:solidFill>
                  <a:latin typeface="Calibri"/>
                  <a:cs typeface="Calibri"/>
                </a:rPr>
                <a:t>Warm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96400" y="5455622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Overheated</a:t>
              </a:r>
            </a:p>
          </p:txBody>
        </p:sp>
        <p:cxnSp>
          <p:nvCxnSpPr>
            <p:cNvPr id="13" name="Curved Connector 12"/>
            <p:cNvCxnSpPr>
              <a:stCxn id="14338" idx="3"/>
              <a:endCxn id="8" idx="2"/>
            </p:cNvCxnSpPr>
            <p:nvPr/>
          </p:nvCxnSpPr>
          <p:spPr>
            <a:xfrm flipH="1">
              <a:off x="3200400" y="4750832"/>
              <a:ext cx="1219200" cy="990720"/>
            </a:xfrm>
            <a:prstGeom prst="curvedConnector4">
              <a:avLst>
                <a:gd name="adj1" fmla="val -18750"/>
                <a:gd name="adj2" fmla="val 153572"/>
              </a:avLst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2"/>
            <p:cNvCxnSpPr>
              <a:stCxn id="14338" idx="3"/>
              <a:endCxn id="9" idx="2"/>
            </p:cNvCxnSpPr>
            <p:nvPr/>
          </p:nvCxnSpPr>
          <p:spPr>
            <a:xfrm flipV="1">
              <a:off x="4419600" y="4560332"/>
              <a:ext cx="2667000" cy="190500"/>
            </a:xfrm>
            <a:prstGeom prst="curvedConnector2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724400" y="4788932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C00000"/>
                  </a:solidFill>
                  <a:latin typeface="Calibri"/>
                  <a:cs typeface="Calibri"/>
                </a:rPr>
                <a:t>Fast</a:t>
              </a:r>
            </a:p>
          </p:txBody>
        </p:sp>
        <p:cxnSp>
          <p:nvCxnSpPr>
            <p:cNvPr id="19" name="Curved Connector 12"/>
            <p:cNvCxnSpPr>
              <a:stCxn id="6" idx="0"/>
            </p:cNvCxnSpPr>
            <p:nvPr/>
          </p:nvCxnSpPr>
          <p:spPr>
            <a:xfrm rot="16200000" flipH="1">
              <a:off x="8096250" y="1912382"/>
              <a:ext cx="1447800" cy="3086100"/>
            </a:xfrm>
            <a:prstGeom prst="curvedConnector4">
              <a:avLst>
                <a:gd name="adj1" fmla="val -15789"/>
                <a:gd name="adj2" fmla="val 105099"/>
              </a:avLst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144000" y="2731532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C00000"/>
                  </a:solidFill>
                  <a:latin typeface="Calibri"/>
                  <a:cs typeface="Calibri"/>
                </a:rPr>
                <a:t>Fast</a:t>
              </a:r>
            </a:p>
          </p:txBody>
        </p:sp>
        <p:cxnSp>
          <p:nvCxnSpPr>
            <p:cNvPr id="23" name="Curved Connector 12"/>
            <p:cNvCxnSpPr>
              <a:stCxn id="14338" idx="1"/>
            </p:cNvCxnSpPr>
            <p:nvPr/>
          </p:nvCxnSpPr>
          <p:spPr>
            <a:xfrm rot="10800000" flipH="1" flipV="1">
              <a:off x="1981200" y="4750832"/>
              <a:ext cx="152400" cy="190500"/>
            </a:xfrm>
            <a:prstGeom prst="curvedConnector4">
              <a:avLst>
                <a:gd name="adj1" fmla="val -635217"/>
                <a:gd name="adj2" fmla="val 482610"/>
              </a:avLst>
            </a:prstGeom>
            <a:ln w="762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12"/>
            <p:cNvCxnSpPr>
              <a:stCxn id="6" idx="1"/>
              <a:endCxn id="14338" idx="0"/>
            </p:cNvCxnSpPr>
            <p:nvPr/>
          </p:nvCxnSpPr>
          <p:spPr>
            <a:xfrm rot="10800000" flipV="1">
              <a:off x="3200400" y="3569732"/>
              <a:ext cx="2743200" cy="381000"/>
            </a:xfrm>
            <a:prstGeom prst="curvedConnector2">
              <a:avLst/>
            </a:prstGeom>
            <a:ln w="7620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90600" y="4331732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/>
                  </a:solidFill>
                  <a:latin typeface="Calibri"/>
                  <a:cs typeface="Calibri"/>
                </a:rPr>
                <a:t>Slow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95800" y="3112532"/>
              <a:ext cx="914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accent6"/>
                  </a:solidFill>
                  <a:latin typeface="Calibri"/>
                  <a:cs typeface="Calibri"/>
                </a:rPr>
                <a:t>Slow</a:t>
              </a:r>
            </a:p>
          </p:txBody>
        </p:sp>
        <p:cxnSp>
          <p:nvCxnSpPr>
            <p:cNvPr id="60" name="Curved Connector 12"/>
            <p:cNvCxnSpPr/>
            <p:nvPr/>
          </p:nvCxnSpPr>
          <p:spPr>
            <a:xfrm rot="-5400000" flipH="1" flipV="1">
              <a:off x="5962650" y="3398282"/>
              <a:ext cx="152400" cy="190500"/>
            </a:xfrm>
            <a:prstGeom prst="curvedConnector4">
              <a:avLst>
                <a:gd name="adj1" fmla="val -635217"/>
                <a:gd name="adj2" fmla="val 482610"/>
              </a:avLst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72000" y="364593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alibri"/>
                  <a:cs typeface="Calibri"/>
                </a:rPr>
                <a:t>0.5 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800600" y="2286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alibri"/>
                  <a:cs typeface="Calibri"/>
                </a:rPr>
                <a:t>0.5 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24400" y="5334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  <a:cs typeface="Calibri"/>
                </a:rPr>
                <a:t>0.5 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867400" y="478893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  <a:cs typeface="Calibri"/>
                </a:rPr>
                <a:t>0.5 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8200" y="562713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alibri"/>
                  <a:cs typeface="Calibri"/>
                </a:rPr>
                <a:t>1.0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210800" y="257913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  <a:cs typeface="Calibri"/>
                </a:rPr>
                <a:t>1.0 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905000" y="54864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  <a:cs typeface="Calibri"/>
                </a:rPr>
                <a:t>+1 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81400" y="32882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  <a:cs typeface="Calibri"/>
                </a:rPr>
                <a:t>+1 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943600" y="2286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  <a:cs typeface="Calibri"/>
                </a:rPr>
                <a:t>+1 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8200" y="58790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  <a:cs typeface="Calibri"/>
                </a:rPr>
                <a:t>+2 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477000" y="478841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  <a:cs typeface="Calibri"/>
                </a:rPr>
                <a:t>+2 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668000" y="3124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  <a:cs typeface="Calibri"/>
                </a:rPr>
                <a:t>-10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Racing Search Tree</a:t>
            </a:r>
          </a:p>
        </p:txBody>
      </p:sp>
      <p:grpSp>
        <p:nvGrpSpPr>
          <p:cNvPr id="4" name="Group 3" descr="A tree representation">
            <a:extLst>
              <a:ext uri="{FF2B5EF4-FFF2-40B4-BE49-F238E27FC236}">
                <a16:creationId xmlns:a16="http://schemas.microsoft.com/office/drawing/2014/main" id="{06BD5BF4-3730-4C64-A399-45D8E5ADBBCB}"/>
              </a:ext>
            </a:extLst>
          </p:cNvPr>
          <p:cNvGrpSpPr/>
          <p:nvPr/>
        </p:nvGrpSpPr>
        <p:grpSpPr>
          <a:xfrm>
            <a:off x="460604" y="1295400"/>
            <a:ext cx="11348754" cy="4373146"/>
            <a:chOff x="460604" y="1295400"/>
            <a:chExt cx="11348754" cy="437314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824561" y="4941332"/>
              <a:ext cx="984797" cy="697468"/>
            </a:xfrm>
            <a:prstGeom prst="rect">
              <a:avLst/>
            </a:prstGeom>
            <a:noFill/>
          </p:spPr>
        </p:pic>
        <p:grpSp>
          <p:nvGrpSpPr>
            <p:cNvPr id="3" name="Group 2" descr="A tree representation">
              <a:extLst>
                <a:ext uri="{FF2B5EF4-FFF2-40B4-BE49-F238E27FC236}">
                  <a16:creationId xmlns:a16="http://schemas.microsoft.com/office/drawing/2014/main" id="{A06D40A9-F309-42F2-8396-F0F78B4EB51E}"/>
                </a:ext>
              </a:extLst>
            </p:cNvPr>
            <p:cNvGrpSpPr/>
            <p:nvPr/>
          </p:nvGrpSpPr>
          <p:grpSpPr>
            <a:xfrm>
              <a:off x="460604" y="1295400"/>
              <a:ext cx="10964137" cy="4373146"/>
              <a:chOff x="460604" y="1295400"/>
              <a:chExt cx="10964137" cy="4373146"/>
            </a:xfrm>
          </p:grpSpPr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743362" y="1295400"/>
                <a:ext cx="928190" cy="610285"/>
              </a:xfrm>
              <a:prstGeom prst="rect">
                <a:avLst/>
              </a:prstGeom>
              <a:noFill/>
            </p:spPr>
          </p:pic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9654642" y="3124200"/>
                <a:ext cx="1014614" cy="639346"/>
              </a:xfrm>
              <a:prstGeom prst="rect">
                <a:avLst/>
              </a:prstGeom>
              <a:noFill/>
            </p:spPr>
          </p:pic>
          <p:sp>
            <p:nvSpPr>
              <p:cNvPr id="8" name="Oval 7"/>
              <p:cNvSpPr/>
              <p:nvPr/>
            </p:nvSpPr>
            <p:spPr>
              <a:xfrm>
                <a:off x="1770678" y="2209800"/>
                <a:ext cx="304800" cy="304800"/>
              </a:xfrm>
              <a:prstGeom prst="ellipse">
                <a:avLst/>
              </a:prstGeom>
              <a:solidFill>
                <a:srgbClr val="B8EAC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790478" y="2209800"/>
                <a:ext cx="304800" cy="304800"/>
              </a:xfrm>
              <a:prstGeom prst="ellipse">
                <a:avLst/>
              </a:prstGeom>
              <a:solidFill>
                <a:srgbClr val="B8EAC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5" idx="2"/>
                <a:endCxn id="9" idx="1"/>
              </p:cNvCxnSpPr>
              <p:nvPr/>
            </p:nvCxnSpPr>
            <p:spPr>
              <a:xfrm>
                <a:off x="5207457" y="1905685"/>
                <a:ext cx="2627658" cy="348752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5" idx="2"/>
                <a:endCxn id="8" idx="7"/>
              </p:cNvCxnSpPr>
              <p:nvPr/>
            </p:nvCxnSpPr>
            <p:spPr>
              <a:xfrm flipH="1">
                <a:off x="2030841" y="1905685"/>
                <a:ext cx="3176616" cy="348752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566004" y="3124200"/>
                <a:ext cx="928190" cy="610285"/>
              </a:xfrm>
              <a:prstGeom prst="rect">
                <a:avLst/>
              </a:prstGeom>
              <a:noFill/>
            </p:spPr>
          </p:pic>
          <p:cxnSp>
            <p:nvCxnSpPr>
              <p:cNvPr id="17" name="Straight Arrow Connector 16"/>
              <p:cNvCxnSpPr>
                <a:stCxn id="9" idx="4"/>
                <a:endCxn id="16" idx="0"/>
              </p:cNvCxnSpPr>
              <p:nvPr/>
            </p:nvCxnSpPr>
            <p:spPr>
              <a:xfrm flipH="1">
                <a:off x="6030099" y="2514600"/>
                <a:ext cx="1912779" cy="6096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9" idx="4"/>
                <a:endCxn id="6" idx="0"/>
              </p:cNvCxnSpPr>
              <p:nvPr/>
            </p:nvCxnSpPr>
            <p:spPr>
              <a:xfrm>
                <a:off x="7942878" y="2514600"/>
                <a:ext cx="2219072" cy="6096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451204" y="3123515"/>
                <a:ext cx="928190" cy="610285"/>
              </a:xfrm>
              <a:prstGeom prst="rect">
                <a:avLst/>
              </a:prstGeom>
              <a:noFill/>
            </p:spPr>
          </p:pic>
          <p:cxnSp>
            <p:nvCxnSpPr>
              <p:cNvPr id="26" name="Straight Arrow Connector 25"/>
              <p:cNvCxnSpPr>
                <a:stCxn id="8" idx="4"/>
                <a:endCxn id="25" idx="0"/>
              </p:cNvCxnSpPr>
              <p:nvPr/>
            </p:nvCxnSpPr>
            <p:spPr>
              <a:xfrm flipH="1">
                <a:off x="1915299" y="2514600"/>
                <a:ext cx="7779" cy="6089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872842" y="5029200"/>
                <a:ext cx="1014614" cy="639346"/>
              </a:xfrm>
              <a:prstGeom prst="rect">
                <a:avLst/>
              </a:prstGeom>
              <a:noFill/>
            </p:spPr>
          </p:pic>
          <p:sp>
            <p:nvSpPr>
              <p:cNvPr id="30" name="Oval 29"/>
              <p:cNvSpPr/>
              <p:nvPr/>
            </p:nvSpPr>
            <p:spPr>
              <a:xfrm>
                <a:off x="764520" y="4114115"/>
                <a:ext cx="304800" cy="304800"/>
              </a:xfrm>
              <a:prstGeom prst="ellipse">
                <a:avLst/>
              </a:prstGeom>
              <a:solidFill>
                <a:srgbClr val="B8EAC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780040" y="4114115"/>
                <a:ext cx="304800" cy="304800"/>
              </a:xfrm>
              <a:prstGeom prst="ellipse">
                <a:avLst/>
              </a:prstGeom>
              <a:solidFill>
                <a:srgbClr val="B8EAC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/>
              <p:cNvCxnSpPr>
                <a:stCxn id="25" idx="2"/>
                <a:endCxn id="31" idx="1"/>
              </p:cNvCxnSpPr>
              <p:nvPr/>
            </p:nvCxnSpPr>
            <p:spPr>
              <a:xfrm>
                <a:off x="1915299" y="3733800"/>
                <a:ext cx="909378" cy="424952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5" idx="2"/>
                <a:endCxn id="30" idx="7"/>
              </p:cNvCxnSpPr>
              <p:nvPr/>
            </p:nvCxnSpPr>
            <p:spPr>
              <a:xfrm flipH="1">
                <a:off x="1024683" y="3733800"/>
                <a:ext cx="890616" cy="424952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060804" y="5029200"/>
                <a:ext cx="928190" cy="610285"/>
              </a:xfrm>
              <a:prstGeom prst="rect">
                <a:avLst/>
              </a:prstGeom>
              <a:noFill/>
            </p:spPr>
          </p:pic>
          <p:cxnSp>
            <p:nvCxnSpPr>
              <p:cNvPr id="35" name="Straight Arrow Connector 34"/>
              <p:cNvCxnSpPr>
                <a:stCxn id="31" idx="4"/>
                <a:endCxn id="34" idx="0"/>
              </p:cNvCxnSpPr>
              <p:nvPr/>
            </p:nvCxnSpPr>
            <p:spPr>
              <a:xfrm flipH="1">
                <a:off x="2524899" y="4418915"/>
                <a:ext cx="407541" cy="61028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31" idx="4"/>
                <a:endCxn id="29" idx="0"/>
              </p:cNvCxnSpPr>
              <p:nvPr/>
            </p:nvCxnSpPr>
            <p:spPr>
              <a:xfrm>
                <a:off x="2932440" y="4418915"/>
                <a:ext cx="447710" cy="61028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60604" y="5027830"/>
                <a:ext cx="928190" cy="610285"/>
              </a:xfrm>
              <a:prstGeom prst="rect">
                <a:avLst/>
              </a:prstGeom>
              <a:noFill/>
            </p:spPr>
          </p:pic>
          <p:cxnSp>
            <p:nvCxnSpPr>
              <p:cNvPr id="38" name="Straight Arrow Connector 37"/>
              <p:cNvCxnSpPr>
                <a:stCxn id="30" idx="4"/>
                <a:endCxn id="37" idx="0"/>
              </p:cNvCxnSpPr>
              <p:nvPr/>
            </p:nvCxnSpPr>
            <p:spPr>
              <a:xfrm>
                <a:off x="916920" y="4418915"/>
                <a:ext cx="7779" cy="6089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/>
              <p:nvPr/>
            </p:nvSpPr>
            <p:spPr>
              <a:xfrm>
                <a:off x="4863762" y="4114115"/>
                <a:ext cx="304800" cy="304800"/>
              </a:xfrm>
              <a:prstGeom prst="ellipse">
                <a:avLst/>
              </a:prstGeom>
              <a:solidFill>
                <a:srgbClr val="B8EAC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Arrow Connector 55"/>
              <p:cNvCxnSpPr>
                <a:endCxn id="53" idx="7"/>
              </p:cNvCxnSpPr>
              <p:nvPr/>
            </p:nvCxnSpPr>
            <p:spPr>
              <a:xfrm flipH="1">
                <a:off x="5123925" y="3733800"/>
                <a:ext cx="890616" cy="424952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559846" y="5027830"/>
                <a:ext cx="928190" cy="610285"/>
              </a:xfrm>
              <a:prstGeom prst="rect">
                <a:avLst/>
              </a:prstGeom>
              <a:noFill/>
            </p:spPr>
          </p:pic>
          <p:cxnSp>
            <p:nvCxnSpPr>
              <p:cNvPr id="61" name="Straight Arrow Connector 60"/>
              <p:cNvCxnSpPr>
                <a:stCxn id="53" idx="4"/>
                <a:endCxn id="60" idx="0"/>
              </p:cNvCxnSpPr>
              <p:nvPr/>
            </p:nvCxnSpPr>
            <p:spPr>
              <a:xfrm>
                <a:off x="5016162" y="4418915"/>
                <a:ext cx="7779" cy="6089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4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987642" y="5029200"/>
                <a:ext cx="1014614" cy="639346"/>
              </a:xfrm>
              <a:prstGeom prst="rect">
                <a:avLst/>
              </a:prstGeom>
              <a:noFill/>
            </p:spPr>
          </p:pic>
          <p:sp>
            <p:nvSpPr>
              <p:cNvPr id="65" name="Oval 64"/>
              <p:cNvSpPr/>
              <p:nvPr/>
            </p:nvSpPr>
            <p:spPr>
              <a:xfrm>
                <a:off x="6894840" y="4114115"/>
                <a:ext cx="304800" cy="304800"/>
              </a:xfrm>
              <a:prstGeom prst="ellipse">
                <a:avLst/>
              </a:prstGeom>
              <a:solidFill>
                <a:srgbClr val="B8EAC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>
                <a:stCxn id="16" idx="2"/>
                <a:endCxn id="65" idx="1"/>
              </p:cNvCxnSpPr>
              <p:nvPr/>
            </p:nvCxnSpPr>
            <p:spPr>
              <a:xfrm>
                <a:off x="6030099" y="3734485"/>
                <a:ext cx="909378" cy="42426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175604" y="5029200"/>
                <a:ext cx="928190" cy="610285"/>
              </a:xfrm>
              <a:prstGeom prst="rect">
                <a:avLst/>
              </a:prstGeom>
              <a:noFill/>
            </p:spPr>
          </p:pic>
          <p:cxnSp>
            <p:nvCxnSpPr>
              <p:cNvPr id="68" name="Straight Arrow Connector 67"/>
              <p:cNvCxnSpPr>
                <a:stCxn id="65" idx="4"/>
                <a:endCxn id="67" idx="0"/>
              </p:cNvCxnSpPr>
              <p:nvPr/>
            </p:nvCxnSpPr>
            <p:spPr>
              <a:xfrm flipH="1">
                <a:off x="6639699" y="4418915"/>
                <a:ext cx="407541" cy="61028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65" idx="4"/>
                <a:endCxn id="64" idx="0"/>
              </p:cNvCxnSpPr>
              <p:nvPr/>
            </p:nvCxnSpPr>
            <p:spPr>
              <a:xfrm>
                <a:off x="7047240" y="4418915"/>
                <a:ext cx="447710" cy="61028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9045042" y="5028515"/>
                <a:ext cx="1014614" cy="639346"/>
              </a:xfrm>
              <a:prstGeom prst="rect">
                <a:avLst/>
              </a:prstGeom>
              <a:noFill/>
            </p:spPr>
          </p:pic>
          <p:sp>
            <p:nvSpPr>
              <p:cNvPr id="72" name="Oval 71"/>
              <p:cNvSpPr/>
              <p:nvPr/>
            </p:nvSpPr>
            <p:spPr>
              <a:xfrm>
                <a:off x="8952240" y="4113430"/>
                <a:ext cx="304800" cy="304800"/>
              </a:xfrm>
              <a:prstGeom prst="ellipse">
                <a:avLst/>
              </a:prstGeom>
              <a:solidFill>
                <a:srgbClr val="B8EAC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>
                <a:stCxn id="6" idx="2"/>
                <a:endCxn id="72" idx="7"/>
              </p:cNvCxnSpPr>
              <p:nvPr/>
            </p:nvCxnSpPr>
            <p:spPr>
              <a:xfrm flipH="1">
                <a:off x="9212403" y="3763546"/>
                <a:ext cx="949547" cy="394521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233004" y="5028515"/>
                <a:ext cx="928190" cy="610285"/>
              </a:xfrm>
              <a:prstGeom prst="rect">
                <a:avLst/>
              </a:prstGeom>
              <a:noFill/>
            </p:spPr>
          </p:pic>
          <p:cxnSp>
            <p:nvCxnSpPr>
              <p:cNvPr id="75" name="Straight Arrow Connector 74"/>
              <p:cNvCxnSpPr>
                <a:stCxn id="72" idx="4"/>
                <a:endCxn id="74" idx="0"/>
              </p:cNvCxnSpPr>
              <p:nvPr/>
            </p:nvCxnSpPr>
            <p:spPr>
              <a:xfrm flipH="1">
                <a:off x="8697099" y="4418230"/>
                <a:ext cx="407541" cy="61028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72" idx="4"/>
                <a:endCxn id="71" idx="0"/>
              </p:cNvCxnSpPr>
              <p:nvPr/>
            </p:nvCxnSpPr>
            <p:spPr>
              <a:xfrm>
                <a:off x="9104640" y="4418230"/>
                <a:ext cx="447710" cy="61028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/>
              <p:cNvSpPr/>
              <p:nvPr/>
            </p:nvSpPr>
            <p:spPr>
              <a:xfrm>
                <a:off x="11119941" y="4114115"/>
                <a:ext cx="304800" cy="304800"/>
              </a:xfrm>
              <a:prstGeom prst="ellipse">
                <a:avLst/>
              </a:prstGeom>
              <a:solidFill>
                <a:srgbClr val="B8EAC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>
                <a:stCxn id="6" idx="2"/>
                <a:endCxn id="79" idx="1"/>
              </p:cNvCxnSpPr>
              <p:nvPr/>
            </p:nvCxnSpPr>
            <p:spPr>
              <a:xfrm>
                <a:off x="10161950" y="3763546"/>
                <a:ext cx="1002628" cy="395206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>
                <a:stCxn id="79" idx="4"/>
              </p:cNvCxnSpPr>
              <p:nvPr/>
            </p:nvCxnSpPr>
            <p:spPr>
              <a:xfrm>
                <a:off x="11272341" y="4418915"/>
                <a:ext cx="7779" cy="60891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MDP Search Trees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5237"/>
            <a:ext cx="11201400" cy="4525963"/>
          </a:xfrm>
        </p:spPr>
        <p:txBody>
          <a:bodyPr/>
          <a:lstStyle/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Each MDP state projects an </a:t>
            </a:r>
            <a:r>
              <a:rPr lang="en-US" sz="2400" dirty="0" err="1">
                <a:latin typeface="Calibri"/>
                <a:ea typeface="ＭＳ Ｐゴシック" pitchFamily="34" charset="-128"/>
                <a:cs typeface="Calibri"/>
              </a:rPr>
              <a:t>expectimax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-like search tree</a:t>
            </a:r>
          </a:p>
        </p:txBody>
      </p:sp>
      <p:sp>
        <p:nvSpPr>
          <p:cNvPr id="35854" name="Text Box 27"/>
          <p:cNvSpPr txBox="1">
            <a:spLocks noChangeArrowheads="1"/>
          </p:cNvSpPr>
          <p:nvPr/>
        </p:nvSpPr>
        <p:spPr bwMode="auto">
          <a:xfrm>
            <a:off x="7772400" y="3962400"/>
            <a:ext cx="28194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alibri"/>
                <a:cs typeface="Calibri"/>
              </a:rPr>
              <a:t>s,a,s</a:t>
            </a:r>
            <a:r>
              <a:rPr lang="ja-JP" altLang="en-US" dirty="0">
                <a:solidFill>
                  <a:srgbClr val="C00000"/>
                </a:solidFill>
                <a:latin typeface="Calibri"/>
                <a:cs typeface="Calibri"/>
              </a:rPr>
              <a:t>’</a:t>
            </a:r>
            <a:r>
              <a:rPr lang="en-US" altLang="ja-JP" dirty="0">
                <a:solidFill>
                  <a:srgbClr val="C00000"/>
                </a:solidFill>
                <a:latin typeface="Calibri"/>
                <a:cs typeface="Calibri"/>
              </a:rPr>
              <a:t>) called a </a:t>
            </a:r>
            <a:r>
              <a:rPr lang="en-US" altLang="ja-JP" i="1" dirty="0">
                <a:solidFill>
                  <a:srgbClr val="C00000"/>
                </a:solidFill>
                <a:latin typeface="Calibri"/>
                <a:cs typeface="Calibri"/>
              </a:rPr>
              <a:t>transition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T(</a:t>
            </a:r>
            <a:r>
              <a:rPr lang="en-US" dirty="0" err="1">
                <a:solidFill>
                  <a:srgbClr val="C00000"/>
                </a:solidFill>
                <a:latin typeface="Calibri"/>
                <a:cs typeface="Calibri"/>
              </a:rPr>
              <a:t>s,a,s</a:t>
            </a:r>
            <a:r>
              <a:rPr lang="ja-JP" altLang="en-US" dirty="0">
                <a:solidFill>
                  <a:srgbClr val="C00000"/>
                </a:solidFill>
                <a:latin typeface="Calibri"/>
                <a:cs typeface="Calibri"/>
              </a:rPr>
              <a:t>’</a:t>
            </a:r>
            <a:r>
              <a:rPr lang="en-US" altLang="ja-JP" dirty="0">
                <a:solidFill>
                  <a:srgbClr val="C00000"/>
                </a:solidFill>
                <a:latin typeface="Calibri"/>
                <a:cs typeface="Calibri"/>
              </a:rPr>
              <a:t>) = P(s</a:t>
            </a:r>
            <a:r>
              <a:rPr lang="ja-JP" altLang="en-US" dirty="0">
                <a:solidFill>
                  <a:srgbClr val="C00000"/>
                </a:solidFill>
                <a:latin typeface="Calibri"/>
                <a:cs typeface="Calibri"/>
              </a:rPr>
              <a:t>’</a:t>
            </a:r>
            <a:r>
              <a:rPr lang="en-US" altLang="ja-JP" dirty="0">
                <a:solidFill>
                  <a:srgbClr val="C00000"/>
                </a:solidFill>
                <a:latin typeface="Calibri"/>
                <a:cs typeface="Calibri"/>
              </a:rPr>
              <a:t>|</a:t>
            </a:r>
            <a:r>
              <a:rPr lang="en-US" altLang="ja-JP" dirty="0" err="1">
                <a:solidFill>
                  <a:srgbClr val="C00000"/>
                </a:solidFill>
                <a:latin typeface="Calibri"/>
                <a:cs typeface="Calibri"/>
              </a:rPr>
              <a:t>s,a</a:t>
            </a:r>
            <a:r>
              <a:rPr lang="en-US" altLang="ja-JP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  <a:latin typeface="Calibri"/>
                <a:cs typeface="Calibri"/>
              </a:rPr>
              <a:t>R(</a:t>
            </a:r>
            <a:r>
              <a:rPr lang="en-US" dirty="0" err="1">
                <a:solidFill>
                  <a:srgbClr val="C00000"/>
                </a:solidFill>
                <a:latin typeface="Calibri"/>
                <a:cs typeface="Calibri"/>
              </a:rPr>
              <a:t>s,a,s</a:t>
            </a:r>
            <a:r>
              <a:rPr lang="ja-JP" altLang="en-US" dirty="0">
                <a:solidFill>
                  <a:srgbClr val="C00000"/>
                </a:solidFill>
                <a:latin typeface="Calibri"/>
                <a:cs typeface="Calibri"/>
              </a:rPr>
              <a:t>’</a:t>
            </a:r>
            <a:r>
              <a:rPr lang="en-US" altLang="ja-JP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lang="en-US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35857" name="Text Box 30"/>
          <p:cNvSpPr txBox="1">
            <a:spLocks noChangeArrowheads="1"/>
          </p:cNvSpPr>
          <p:nvPr/>
        </p:nvSpPr>
        <p:spPr bwMode="auto">
          <a:xfrm>
            <a:off x="8610600" y="2100262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 is a </a:t>
            </a:r>
            <a:r>
              <a:rPr lang="en-US" i="1" dirty="0">
                <a:solidFill>
                  <a:srgbClr val="0000FF"/>
                </a:solidFill>
                <a:latin typeface="Calibri"/>
                <a:cs typeface="Calibri"/>
              </a:rPr>
              <a:t>state</a:t>
            </a:r>
          </a:p>
        </p:txBody>
      </p:sp>
      <p:grpSp>
        <p:nvGrpSpPr>
          <p:cNvPr id="2" name="Group 1" descr="A tree representation">
            <a:extLst>
              <a:ext uri="{FF2B5EF4-FFF2-40B4-BE49-F238E27FC236}">
                <a16:creationId xmlns:a16="http://schemas.microsoft.com/office/drawing/2014/main" id="{D78C19E6-321F-41F6-B945-B8E0C5B3529C}"/>
              </a:ext>
            </a:extLst>
          </p:cNvPr>
          <p:cNvGrpSpPr/>
          <p:nvPr/>
        </p:nvGrpSpPr>
        <p:grpSpPr>
          <a:xfrm>
            <a:off x="3048000" y="2133600"/>
            <a:ext cx="5486400" cy="3886200"/>
            <a:chOff x="3048000" y="2133600"/>
            <a:chExt cx="5486400" cy="3886200"/>
          </a:xfrm>
        </p:grpSpPr>
        <p:sp>
          <p:nvSpPr>
            <p:cNvPr id="35843" name="AutoShape 4"/>
            <p:cNvSpPr>
              <a:spLocks noChangeArrowheads="1"/>
            </p:cNvSpPr>
            <p:nvPr/>
          </p:nvSpPr>
          <p:spPr bwMode="auto">
            <a:xfrm>
              <a:off x="5486400" y="2133600"/>
              <a:ext cx="457200" cy="365125"/>
            </a:xfrm>
            <a:prstGeom prst="triangle">
              <a:avLst>
                <a:gd name="adj" fmla="val 50000"/>
              </a:avLst>
            </a:prstGeom>
            <a:solidFill>
              <a:srgbClr val="8FAA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44" name="AutoShape 5"/>
            <p:cNvSpPr>
              <a:spLocks noChangeArrowheads="1"/>
            </p:cNvSpPr>
            <p:nvPr/>
          </p:nvSpPr>
          <p:spPr bwMode="auto">
            <a:xfrm>
              <a:off x="5334000" y="5121275"/>
              <a:ext cx="457200" cy="365125"/>
            </a:xfrm>
            <a:prstGeom prst="triangle">
              <a:avLst>
                <a:gd name="adj" fmla="val 50000"/>
              </a:avLst>
            </a:prstGeom>
            <a:solidFill>
              <a:srgbClr val="8FAA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35845" name="Group 6"/>
            <p:cNvGrpSpPr>
              <a:grpSpLocks/>
            </p:cNvGrpSpPr>
            <p:nvPr/>
          </p:nvGrpSpPr>
          <p:grpSpPr bwMode="auto">
            <a:xfrm>
              <a:off x="3886200" y="2514600"/>
              <a:ext cx="3733800" cy="1066800"/>
              <a:chOff x="1584" y="1680"/>
              <a:chExt cx="2352" cy="336"/>
            </a:xfrm>
          </p:grpSpPr>
          <p:sp>
            <p:nvSpPr>
              <p:cNvPr id="35869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35870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35871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35872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35846" name="Oval 11"/>
            <p:cNvSpPr>
              <a:spLocks noChangeArrowheads="1"/>
            </p:cNvSpPr>
            <p:nvPr/>
          </p:nvSpPr>
          <p:spPr bwMode="auto">
            <a:xfrm>
              <a:off x="4876800" y="3581400"/>
              <a:ext cx="381000" cy="381000"/>
            </a:xfrm>
            <a:prstGeom prst="ellipse">
              <a:avLst/>
            </a:prstGeom>
            <a:solidFill>
              <a:srgbClr val="B8EA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35847" name="Group 12"/>
            <p:cNvGrpSpPr>
              <a:grpSpLocks/>
            </p:cNvGrpSpPr>
            <p:nvPr/>
          </p:nvGrpSpPr>
          <p:grpSpPr bwMode="auto">
            <a:xfrm>
              <a:off x="3505200" y="3962400"/>
              <a:ext cx="3124200" cy="1143000"/>
              <a:chOff x="1536" y="2400"/>
              <a:chExt cx="1584" cy="624"/>
            </a:xfrm>
          </p:grpSpPr>
          <p:sp>
            <p:nvSpPr>
              <p:cNvPr id="35865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35866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35867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35868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35848" name="Text Box 17"/>
            <p:cNvSpPr txBox="1">
              <a:spLocks noChangeArrowheads="1"/>
            </p:cNvSpPr>
            <p:nvPr/>
          </p:nvSpPr>
          <p:spPr bwMode="auto">
            <a:xfrm>
              <a:off x="5410200" y="2833688"/>
              <a:ext cx="3810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5849" name="Text Box 18"/>
            <p:cNvSpPr txBox="1">
              <a:spLocks noChangeArrowheads="1"/>
            </p:cNvSpPr>
            <p:nvPr/>
          </p:nvSpPr>
          <p:spPr bwMode="auto">
            <a:xfrm>
              <a:off x="5943600" y="21336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5850" name="Text Box 19"/>
            <p:cNvSpPr txBox="1">
              <a:spLocks noChangeArrowheads="1"/>
            </p:cNvSpPr>
            <p:nvPr/>
          </p:nvSpPr>
          <p:spPr bwMode="auto">
            <a:xfrm>
              <a:off x="5791200" y="5105400"/>
              <a:ext cx="4572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>
                  <a:solidFill>
                    <a:schemeClr val="accent2"/>
                  </a:solidFill>
                  <a:latin typeface="Calibri"/>
                  <a:cs typeface="Calibri"/>
                </a:rPr>
                <a:t>s</a:t>
              </a:r>
              <a:r>
                <a:rPr lang="ja-JP" altLang="en-US">
                  <a:solidFill>
                    <a:schemeClr val="accent2"/>
                  </a:solidFill>
                  <a:latin typeface="Calibri"/>
                  <a:cs typeface="Calibri"/>
                </a:rPr>
                <a:t>’</a:t>
              </a:r>
              <a:endParaRPr lang="en-US" dirty="0">
                <a:solidFill>
                  <a:schemeClr val="accent2"/>
                </a:solidFill>
                <a:latin typeface="Calibri"/>
                <a:cs typeface="Calibri"/>
              </a:endParaRPr>
            </a:p>
          </p:txBody>
        </p:sp>
        <p:sp>
          <p:nvSpPr>
            <p:cNvPr id="35851" name="Text Box 20"/>
            <p:cNvSpPr txBox="1">
              <a:spLocks noChangeArrowheads="1"/>
            </p:cNvSpPr>
            <p:nvPr/>
          </p:nvSpPr>
          <p:spPr bwMode="auto">
            <a:xfrm>
              <a:off x="5257800" y="3581400"/>
              <a:ext cx="762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grpSp>
          <p:nvGrpSpPr>
            <p:cNvPr id="35852" name="Group 21"/>
            <p:cNvGrpSpPr>
              <a:grpSpLocks/>
            </p:cNvGrpSpPr>
            <p:nvPr/>
          </p:nvGrpSpPr>
          <p:grpSpPr bwMode="auto">
            <a:xfrm>
              <a:off x="3733800" y="5486400"/>
              <a:ext cx="3733800" cy="533400"/>
              <a:chOff x="1584" y="1680"/>
              <a:chExt cx="2352" cy="336"/>
            </a:xfrm>
          </p:grpSpPr>
          <p:sp>
            <p:nvSpPr>
              <p:cNvPr id="35861" name="Line 22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35862" name="Line 23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35863" name="Line 24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35864" name="Line 25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35853" name="Freeform 26"/>
            <p:cNvSpPr>
              <a:spLocks/>
            </p:cNvSpPr>
            <p:nvPr/>
          </p:nvSpPr>
          <p:spPr bwMode="auto">
            <a:xfrm>
              <a:off x="5486400" y="4167188"/>
              <a:ext cx="2133600" cy="404812"/>
            </a:xfrm>
            <a:custGeom>
              <a:avLst/>
              <a:gdLst>
                <a:gd name="T0" fmla="*/ 0 w 1344"/>
                <a:gd name="T1" fmla="*/ 2147483647 h 255"/>
                <a:gd name="T2" fmla="*/ 2147483647 w 1344"/>
                <a:gd name="T3" fmla="*/ 2147483647 h 255"/>
                <a:gd name="T4" fmla="*/ 2147483647 w 1344"/>
                <a:gd name="T5" fmla="*/ 2147483647 h 255"/>
                <a:gd name="T6" fmla="*/ 0 60000 65536"/>
                <a:gd name="T7" fmla="*/ 0 60000 65536"/>
                <a:gd name="T8" fmla="*/ 0 60000 65536"/>
                <a:gd name="T9" fmla="*/ 0 w 1344"/>
                <a:gd name="T10" fmla="*/ 0 h 255"/>
                <a:gd name="T11" fmla="*/ 1344 w 1344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4" h="255">
                  <a:moveTo>
                    <a:pt x="0" y="255"/>
                  </a:moveTo>
                  <a:cubicBezTo>
                    <a:pt x="79" y="219"/>
                    <a:pt x="251" y="80"/>
                    <a:pt x="475" y="40"/>
                  </a:cubicBezTo>
                  <a:cubicBezTo>
                    <a:pt x="699" y="0"/>
                    <a:pt x="1199" y="19"/>
                    <a:pt x="1344" y="15"/>
                  </a:cubicBezTo>
                </a:path>
              </a:pathLst>
            </a:custGeom>
            <a:noFill/>
            <a:ln w="50800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55" name="Text Box 28"/>
            <p:cNvSpPr txBox="1">
              <a:spLocks noChangeArrowheads="1"/>
            </p:cNvSpPr>
            <p:nvPr/>
          </p:nvSpPr>
          <p:spPr bwMode="auto">
            <a:xfrm>
              <a:off x="4495800" y="4419600"/>
              <a:ext cx="1066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s,a,s</a:t>
              </a:r>
              <a:r>
                <a:rPr lang="ja-JP" altLang="en-US">
                  <a:latin typeface="Calibri"/>
                  <a:cs typeface="Calibri"/>
                </a:rPr>
                <a:t>’</a:t>
              </a: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56" name="Freeform 29"/>
            <p:cNvSpPr>
              <a:spLocks/>
            </p:cNvSpPr>
            <p:nvPr/>
          </p:nvSpPr>
          <p:spPr bwMode="auto">
            <a:xfrm>
              <a:off x="6332538" y="2301875"/>
              <a:ext cx="2201862" cy="60325"/>
            </a:xfrm>
            <a:custGeom>
              <a:avLst/>
              <a:gdLst>
                <a:gd name="T0" fmla="*/ 0 w 1387"/>
                <a:gd name="T1" fmla="*/ 2147483647 h 38"/>
                <a:gd name="T2" fmla="*/ 2147483647 w 1387"/>
                <a:gd name="T3" fmla="*/ 2147483647 h 38"/>
                <a:gd name="T4" fmla="*/ 2147483647 w 1387"/>
                <a:gd name="T5" fmla="*/ 0 h 38"/>
                <a:gd name="T6" fmla="*/ 0 60000 65536"/>
                <a:gd name="T7" fmla="*/ 0 60000 65536"/>
                <a:gd name="T8" fmla="*/ 0 60000 65536"/>
                <a:gd name="T9" fmla="*/ 0 w 1387"/>
                <a:gd name="T10" fmla="*/ 0 h 38"/>
                <a:gd name="T11" fmla="*/ 1387 w 1387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87" h="38">
                  <a:moveTo>
                    <a:pt x="0" y="38"/>
                  </a:moveTo>
                  <a:cubicBezTo>
                    <a:pt x="86" y="36"/>
                    <a:pt x="287" y="31"/>
                    <a:pt x="518" y="25"/>
                  </a:cubicBezTo>
                  <a:cubicBezTo>
                    <a:pt x="749" y="19"/>
                    <a:pt x="1242" y="4"/>
                    <a:pt x="1387" y="0"/>
                  </a:cubicBezTo>
                </a:path>
              </a:pathLst>
            </a:custGeom>
            <a:noFill/>
            <a:ln w="50800">
              <a:solidFill>
                <a:srgbClr val="0000FF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58" name="Freeform 31"/>
            <p:cNvSpPr>
              <a:spLocks/>
            </p:cNvSpPr>
            <p:nvPr/>
          </p:nvSpPr>
          <p:spPr bwMode="auto">
            <a:xfrm flipH="1">
              <a:off x="3048000" y="3733800"/>
              <a:ext cx="1676400" cy="76200"/>
            </a:xfrm>
            <a:custGeom>
              <a:avLst/>
              <a:gdLst>
                <a:gd name="T0" fmla="*/ 0 w 1387"/>
                <a:gd name="T1" fmla="*/ 2147483647 h 38"/>
                <a:gd name="T2" fmla="*/ 2147483647 w 1387"/>
                <a:gd name="T3" fmla="*/ 2147483647 h 38"/>
                <a:gd name="T4" fmla="*/ 2147483647 w 1387"/>
                <a:gd name="T5" fmla="*/ 0 h 38"/>
                <a:gd name="T6" fmla="*/ 0 60000 65536"/>
                <a:gd name="T7" fmla="*/ 0 60000 65536"/>
                <a:gd name="T8" fmla="*/ 0 60000 65536"/>
                <a:gd name="T9" fmla="*/ 0 w 1387"/>
                <a:gd name="T10" fmla="*/ 0 h 38"/>
                <a:gd name="T11" fmla="*/ 1387 w 1387"/>
                <a:gd name="T12" fmla="*/ 38 h 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87" h="38">
                  <a:moveTo>
                    <a:pt x="0" y="38"/>
                  </a:moveTo>
                  <a:cubicBezTo>
                    <a:pt x="86" y="36"/>
                    <a:pt x="287" y="31"/>
                    <a:pt x="518" y="25"/>
                  </a:cubicBezTo>
                  <a:cubicBezTo>
                    <a:pt x="749" y="19"/>
                    <a:pt x="1242" y="4"/>
                    <a:pt x="1387" y="0"/>
                  </a:cubicBezTo>
                </a:path>
              </a:pathLst>
            </a:custGeom>
            <a:noFill/>
            <a:ln w="50800">
              <a:solidFill>
                <a:srgbClr val="008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59" name="Text Box 32"/>
          <p:cNvSpPr txBox="1">
            <a:spLocks noChangeArrowheads="1"/>
          </p:cNvSpPr>
          <p:nvPr/>
        </p:nvSpPr>
        <p:spPr bwMode="auto">
          <a:xfrm>
            <a:off x="1752600" y="3429000"/>
            <a:ext cx="1371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(s, a) is a </a:t>
            </a:r>
            <a:r>
              <a:rPr lang="en-US" i="1" dirty="0">
                <a:solidFill>
                  <a:srgbClr val="008000"/>
                </a:solidFill>
                <a:latin typeface="Calibri"/>
                <a:cs typeface="Calibri"/>
              </a:rPr>
              <a:t>q-state</a:t>
            </a:r>
          </a:p>
        </p:txBody>
      </p:sp>
      <p:pic>
        <p:nvPicPr>
          <p:cNvPr id="18434" name="Picture 2" descr="Maz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743429"/>
            <a:ext cx="3017838" cy="2259698"/>
          </a:xfrm>
          <a:prstGeom prst="rect">
            <a:avLst/>
          </a:prstGeom>
          <a:noFill/>
        </p:spPr>
      </p:pic>
      <p:pic>
        <p:nvPicPr>
          <p:cNvPr id="35" name="Picture 3" descr="A diamo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34600" y="4345616"/>
            <a:ext cx="1844538" cy="1595768"/>
          </a:xfrm>
          <a:prstGeom prst="rect">
            <a:avLst/>
          </a:prstGeom>
          <a:noFill/>
        </p:spPr>
      </p:pic>
      <p:pic>
        <p:nvPicPr>
          <p:cNvPr id="36" name="Picture 2" descr="Maze examp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0" y="1448716"/>
            <a:ext cx="2057400" cy="14426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 of Sequences</a:t>
            </a:r>
          </a:p>
        </p:txBody>
      </p:sp>
      <p:pic>
        <p:nvPicPr>
          <p:cNvPr id="6146" name="Picture 2" descr="a robot analyzing util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9012" y="1248279"/>
            <a:ext cx="7875588" cy="49996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458200" cy="715962"/>
          </a:xfrm>
        </p:spPr>
        <p:txBody>
          <a:bodyPr/>
          <a:lstStyle/>
          <a:p>
            <a:r>
              <a:rPr lang="en-US" dirty="0"/>
              <a:t>Markov Decision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143000"/>
                <a:ext cx="8686800" cy="5257800"/>
              </a:xfrm>
            </p:spPr>
            <p:txBody>
              <a:bodyPr/>
              <a:lstStyle/>
              <a:p>
                <a:r>
                  <a:rPr lang="en-US" sz="2400" dirty="0"/>
                  <a:t>Components that define the MDP.  Depending on the problem statement, you either know these, or you learn them from data:</a:t>
                </a:r>
              </a:p>
              <a:p>
                <a:pPr lvl="1"/>
                <a:r>
                  <a:rPr lang="en-US" b="1" dirty="0"/>
                  <a:t>States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00FF"/>
                    </a:solidFill>
                  </a:rPr>
                  <a:t>s</a:t>
                </a:r>
                <a:r>
                  <a:rPr lang="en-US" dirty="0"/>
                  <a:t>, beginning with initial state</a:t>
                </a:r>
                <a:r>
                  <a:rPr lang="en-US" dirty="0">
                    <a:solidFill>
                      <a:srgbClr val="0000FF"/>
                    </a:solidFill>
                  </a:rPr>
                  <a:t> s</a:t>
                </a:r>
                <a:r>
                  <a:rPr lang="en-US" baseline="-25000" dirty="0">
                    <a:solidFill>
                      <a:srgbClr val="0000FF"/>
                    </a:solidFill>
                  </a:rPr>
                  <a:t>0</a:t>
                </a:r>
              </a:p>
              <a:p>
                <a:pPr lvl="1"/>
                <a:r>
                  <a:rPr lang="en-US" b="1" dirty="0"/>
                  <a:t>Actions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00FF"/>
                    </a:solidFill>
                  </a:rPr>
                  <a:t>a</a:t>
                </a:r>
              </a:p>
              <a:p>
                <a:pPr lvl="2"/>
                <a:r>
                  <a:rPr lang="en-US" dirty="0"/>
                  <a:t>Each state </a:t>
                </a:r>
                <a:r>
                  <a:rPr lang="en-US" dirty="0">
                    <a:solidFill>
                      <a:srgbClr val="0000FF"/>
                    </a:solidFill>
                  </a:rPr>
                  <a:t>s </a:t>
                </a:r>
                <a:r>
                  <a:rPr lang="en-US" dirty="0"/>
                  <a:t>has actions </a:t>
                </a:r>
                <a:r>
                  <a:rPr lang="en-US" dirty="0">
                    <a:solidFill>
                      <a:srgbClr val="0000FF"/>
                    </a:solidFill>
                  </a:rPr>
                  <a:t>A(s) </a:t>
                </a:r>
                <a:r>
                  <a:rPr lang="en-US" dirty="0"/>
                  <a:t>available from it</a:t>
                </a:r>
              </a:p>
              <a:p>
                <a:pPr lvl="1"/>
                <a:r>
                  <a:rPr lang="en-US" b="1" dirty="0"/>
                  <a:t>Transition model </a:t>
                </a:r>
                <a:r>
                  <a:rPr lang="en-US" dirty="0">
                    <a:solidFill>
                      <a:srgbClr val="0000FF"/>
                    </a:solidFill>
                  </a:rPr>
                  <a:t>P(s’ | s, a)</a:t>
                </a:r>
              </a:p>
              <a:p>
                <a:pPr lvl="2"/>
                <a:r>
                  <a:rPr lang="en-US" i="1" dirty="0"/>
                  <a:t>Markov assumption</a:t>
                </a:r>
                <a:r>
                  <a:rPr lang="en-US" dirty="0"/>
                  <a:t>: the probability of going to </a:t>
                </a:r>
                <a:r>
                  <a:rPr lang="en-US" dirty="0">
                    <a:solidFill>
                      <a:srgbClr val="0000FF"/>
                    </a:solidFill>
                  </a:rPr>
                  <a:t>s’</a:t>
                </a:r>
                <a:r>
                  <a:rPr lang="en-US" dirty="0"/>
                  <a:t> from</a:t>
                </a:r>
                <a:r>
                  <a:rPr lang="en-US" dirty="0">
                    <a:solidFill>
                      <a:srgbClr val="0000FF"/>
                    </a:solidFill>
                  </a:rPr>
                  <a:t> s </a:t>
                </a:r>
                <a:r>
                  <a:rPr lang="en-US" dirty="0"/>
                  <a:t>depends only on </a:t>
                </a:r>
                <a:r>
                  <a:rPr lang="en-US" dirty="0">
                    <a:solidFill>
                      <a:srgbClr val="0000FF"/>
                    </a:solidFill>
                  </a:rPr>
                  <a:t>s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0000FF"/>
                    </a:solidFill>
                  </a:rPr>
                  <a:t>a</a:t>
                </a:r>
                <a:r>
                  <a:rPr lang="en-US" dirty="0"/>
                  <a:t> and not on any other past actions or states</a:t>
                </a:r>
              </a:p>
              <a:p>
                <a:pPr lvl="1"/>
                <a:r>
                  <a:rPr lang="en-US" b="1" dirty="0"/>
                  <a:t>Reward function</a:t>
                </a:r>
                <a:r>
                  <a:rPr lang="en-US" dirty="0">
                    <a:solidFill>
                      <a:srgbClr val="FF00FF"/>
                    </a:solidFill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</a:rPr>
                  <a:t>R(s)</a:t>
                </a:r>
              </a:p>
              <a:p>
                <a:r>
                  <a:rPr lang="en-US" sz="2400" b="1" dirty="0"/>
                  <a:t>Policy – the “solution” to the MDP:</a:t>
                </a:r>
                <a:r>
                  <a:rPr lang="en-US" sz="2400" dirty="0"/>
                  <a:t> </a:t>
                </a:r>
              </a:p>
              <a:p>
                <a:pPr lvl="1"/>
                <a:r>
                  <a:rPr lang="en-US" sz="2000" dirty="0">
                    <a:solidFill>
                      <a:srgbClr val="0000FF"/>
                    </a:solidFill>
                    <a:sym typeface="Symbol"/>
                  </a:rPr>
                  <a:t>(s)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A</m:t>
                    </m:r>
                    <m:r>
                      <a:rPr lang="en-US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s</m:t>
                    </m:r>
                    <m:r>
                      <a:rPr lang="en-US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000" dirty="0"/>
                  <a:t>: the action that an agent takes in any given state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1143000"/>
                <a:ext cx="8686800" cy="5257800"/>
              </a:xfrm>
              <a:blipFill rotWithShape="0">
                <a:blip r:embed="rId3"/>
                <a:stretch>
                  <a:fillRect l="-982" t="-1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132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Utilities of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preferences should an agent have over reward sequences?</a:t>
            </a:r>
          </a:p>
          <a:p>
            <a:endParaRPr lang="en-US" sz="2800" dirty="0"/>
          </a:p>
          <a:p>
            <a:r>
              <a:rPr lang="en-US" sz="2800" dirty="0"/>
              <a:t>More or less?</a:t>
            </a:r>
          </a:p>
          <a:p>
            <a:endParaRPr lang="en-US" sz="2800" dirty="0"/>
          </a:p>
          <a:p>
            <a:r>
              <a:rPr lang="en-US" sz="2800" dirty="0"/>
              <a:t>Now or later?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2" descr="a robot analyzing util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200" y="3505497"/>
            <a:ext cx="4648200" cy="295079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124200" y="2772085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[1, 2, 2]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5895" y="2675750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[2, 3, 4]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8349" y="2675750"/>
            <a:ext cx="58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 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7547" y="3739684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[0, 0, 1]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12109" y="3714042"/>
            <a:ext cx="1297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[1, 0, 0]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2135" y="3714042"/>
            <a:ext cx="58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 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95400"/>
            <a:ext cx="11252200" cy="4729164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It’s reasonable to maximize the sum of rewards</a:t>
            </a:r>
          </a:p>
          <a:p>
            <a:r>
              <a:rPr lang="en-US" sz="2800" dirty="0"/>
              <a:t>It’s also reasonable to prefer rewards now to rewards later</a:t>
            </a:r>
          </a:p>
          <a:p>
            <a:r>
              <a:rPr lang="en-US" sz="2800" dirty="0"/>
              <a:t>One solution: values of rewards decay exponentially</a:t>
            </a:r>
          </a:p>
        </p:txBody>
      </p:sp>
      <p:pic>
        <p:nvPicPr>
          <p:cNvPr id="7171" name="Picture 3" descr="picture of a diamond"/>
          <p:cNvPicPr>
            <a:picLocks noChangeAspect="1" noChangeArrowheads="1"/>
          </p:cNvPicPr>
          <p:nvPr/>
        </p:nvPicPr>
        <p:blipFill>
          <a:blip r:embed="rId5" cstate="print"/>
          <a:srcRect l="73764" t="76543" r="1569"/>
          <a:stretch>
            <a:fillRect/>
          </a:stretch>
        </p:blipFill>
        <p:spPr bwMode="auto">
          <a:xfrm>
            <a:off x="8003286" y="3276600"/>
            <a:ext cx="2283714" cy="1447800"/>
          </a:xfrm>
          <a:prstGeom prst="rect">
            <a:avLst/>
          </a:prstGeom>
          <a:noFill/>
        </p:spPr>
      </p:pic>
      <p:pic>
        <p:nvPicPr>
          <p:cNvPr id="7" name="Picture 3" descr="picture of a diamon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2822143"/>
            <a:ext cx="2283714" cy="1975713"/>
          </a:xfrm>
          <a:prstGeom prst="rect">
            <a:avLst/>
          </a:prstGeom>
          <a:noFill/>
        </p:spPr>
      </p:pic>
      <p:pic>
        <p:nvPicPr>
          <p:cNvPr id="8" name="Picture 3" descr="picture of a diamond"/>
          <p:cNvPicPr>
            <a:picLocks noChangeAspect="1" noChangeArrowheads="1"/>
          </p:cNvPicPr>
          <p:nvPr/>
        </p:nvPicPr>
        <p:blipFill>
          <a:blip r:embed="rId5" cstate="print"/>
          <a:srcRect l="73764" t="38272" r="1569" b="35802"/>
          <a:stretch>
            <a:fillRect/>
          </a:stretch>
        </p:blipFill>
        <p:spPr bwMode="auto">
          <a:xfrm>
            <a:off x="4802886" y="3048000"/>
            <a:ext cx="2283714" cy="16002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447800" y="5410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Worth Now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00" y="54102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Worth Next Step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400" y="54102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Worth In Two Steps</a:t>
            </a:r>
          </a:p>
        </p:txBody>
      </p:sp>
      <p:pic>
        <p:nvPicPr>
          <p:cNvPr id="2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362200" y="4752676"/>
            <a:ext cx="211138" cy="351897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791200" y="4853716"/>
            <a:ext cx="280688" cy="327002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8915165" y="4648200"/>
            <a:ext cx="514651" cy="56092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Discounting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4648200" cy="4525963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How to discount?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Each time we descend a level, we multiply in the discount once</a:t>
            </a:r>
          </a:p>
          <a:p>
            <a:pPr lvl="1"/>
            <a:endParaRPr lang="en-US" sz="20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Why discount?</a:t>
            </a:r>
            <a:endParaRPr lang="en-US" sz="2400" dirty="0">
              <a:ea typeface="ＭＳ Ｐゴシック" pitchFamily="34" charset="-128"/>
              <a:sym typeface="Symbol" pitchFamily="18" charset="2"/>
            </a:endParaRPr>
          </a:p>
          <a:p>
            <a:pPr lvl="1"/>
            <a:r>
              <a:rPr lang="en-US" sz="2000" dirty="0">
                <a:ea typeface="ＭＳ Ｐゴシック" pitchFamily="34" charset="-128"/>
                <a:sym typeface="Symbol" pitchFamily="18" charset="2"/>
              </a:rPr>
              <a:t>Sooner rewards probably do have higher utility than later rewards</a:t>
            </a:r>
          </a:p>
          <a:p>
            <a:pPr lvl="1"/>
            <a:r>
              <a:rPr lang="en-US" sz="2000" dirty="0">
                <a:ea typeface="ＭＳ Ｐゴシック" pitchFamily="34" charset="-128"/>
                <a:sym typeface="Symbol" pitchFamily="18" charset="2"/>
              </a:rPr>
              <a:t>Also helps our algorithms converge</a:t>
            </a:r>
          </a:p>
          <a:p>
            <a:pPr lvl="1"/>
            <a:endParaRPr lang="en-US" sz="2000" dirty="0">
              <a:ea typeface="ＭＳ Ｐゴシック" pitchFamily="34" charset="-128"/>
              <a:sym typeface="Symbol" pitchFamily="18" charset="2"/>
            </a:endParaRPr>
          </a:p>
          <a:p>
            <a:r>
              <a:rPr lang="en-US" sz="2400" dirty="0">
                <a:ea typeface="ＭＳ Ｐゴシック" pitchFamily="34" charset="-128"/>
                <a:sym typeface="Symbol" pitchFamily="18" charset="2"/>
              </a:rPr>
              <a:t>Example: discount of 0.5</a:t>
            </a:r>
          </a:p>
          <a:p>
            <a:pPr lvl="1"/>
            <a:r>
              <a:rPr lang="en-US" sz="2000" dirty="0">
                <a:ea typeface="ＭＳ Ｐゴシック" pitchFamily="34" charset="-128"/>
                <a:sym typeface="Symbol" pitchFamily="18" charset="2"/>
              </a:rPr>
              <a:t>U([1,2,3]) = 1*1 + 0.5*2 + 0.25*3</a:t>
            </a:r>
          </a:p>
          <a:p>
            <a:pPr lvl="1"/>
            <a:r>
              <a:rPr lang="en-US" sz="2000" dirty="0">
                <a:ea typeface="ＭＳ Ｐゴシック" pitchFamily="34" charset="-128"/>
                <a:sym typeface="Symbol" pitchFamily="18" charset="2"/>
              </a:rPr>
              <a:t>U([1,2,3]) &lt; U([3,2,1])</a:t>
            </a:r>
          </a:p>
        </p:txBody>
      </p:sp>
      <p:grpSp>
        <p:nvGrpSpPr>
          <p:cNvPr id="2" name="Group 1" descr="discounting example">
            <a:extLst>
              <a:ext uri="{FF2B5EF4-FFF2-40B4-BE49-F238E27FC236}">
                <a16:creationId xmlns:a16="http://schemas.microsoft.com/office/drawing/2014/main" id="{68E8AD4C-107D-4899-9A73-A41C395A4DDB}"/>
              </a:ext>
            </a:extLst>
          </p:cNvPr>
          <p:cNvGrpSpPr/>
          <p:nvPr/>
        </p:nvGrpSpPr>
        <p:grpSpPr>
          <a:xfrm>
            <a:off x="5486400" y="1371600"/>
            <a:ext cx="4953000" cy="4875213"/>
            <a:chOff x="5486400" y="1371600"/>
            <a:chExt cx="4953000" cy="4875213"/>
          </a:xfrm>
        </p:grpSpPr>
        <p:grpSp>
          <p:nvGrpSpPr>
            <p:cNvPr id="39939" name="Group 4"/>
            <p:cNvGrpSpPr>
              <a:grpSpLocks/>
            </p:cNvGrpSpPr>
            <p:nvPr/>
          </p:nvGrpSpPr>
          <p:grpSpPr bwMode="auto">
            <a:xfrm>
              <a:off x="8304213" y="1371600"/>
              <a:ext cx="2135187" cy="4875213"/>
              <a:chOff x="4085" y="960"/>
              <a:chExt cx="1345" cy="3071"/>
            </a:xfrm>
          </p:grpSpPr>
          <p:grpSp>
            <p:nvGrpSpPr>
              <p:cNvPr id="39947" name="Group 5"/>
              <p:cNvGrpSpPr>
                <a:grpSpLocks/>
              </p:cNvGrpSpPr>
              <p:nvPr/>
            </p:nvGrpSpPr>
            <p:grpSpPr bwMode="auto">
              <a:xfrm>
                <a:off x="4085" y="960"/>
                <a:ext cx="1291" cy="1202"/>
                <a:chOff x="2400" y="1401"/>
                <a:chExt cx="1392" cy="1296"/>
              </a:xfrm>
            </p:grpSpPr>
            <p:sp>
              <p:nvSpPr>
                <p:cNvPr id="39986" name="AutoShape 6"/>
                <p:cNvSpPr>
                  <a:spLocks noChangeArrowheads="1"/>
                </p:cNvSpPr>
                <p:nvPr/>
              </p:nvSpPr>
              <p:spPr bwMode="auto">
                <a:xfrm>
                  <a:off x="3070" y="1488"/>
                  <a:ext cx="155" cy="12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987" name="Group 7"/>
                <p:cNvGrpSpPr>
                  <a:grpSpLocks/>
                </p:cNvGrpSpPr>
                <p:nvPr/>
              </p:nvGrpSpPr>
              <p:grpSpPr bwMode="auto">
                <a:xfrm>
                  <a:off x="2529" y="1617"/>
                  <a:ext cx="1263" cy="361"/>
                  <a:chOff x="1584" y="1680"/>
                  <a:chExt cx="2352" cy="336"/>
                </a:xfrm>
              </p:grpSpPr>
              <p:sp>
                <p:nvSpPr>
                  <p:cNvPr id="40000" name="Line 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84" y="1680"/>
                    <a:ext cx="1152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001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680"/>
                    <a:ext cx="120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002" name="Line 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04" y="1680"/>
                    <a:ext cx="432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003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680"/>
                    <a:ext cx="432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988" name="Oval 12"/>
                <p:cNvSpPr>
                  <a:spLocks noChangeArrowheads="1"/>
                </p:cNvSpPr>
                <p:nvPr/>
              </p:nvSpPr>
              <p:spPr bwMode="auto">
                <a:xfrm>
                  <a:off x="2864" y="1978"/>
                  <a:ext cx="129" cy="129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9989" name="Group 13"/>
                <p:cNvGrpSpPr>
                  <a:grpSpLocks/>
                </p:cNvGrpSpPr>
                <p:nvPr/>
              </p:nvGrpSpPr>
              <p:grpSpPr bwMode="auto">
                <a:xfrm>
                  <a:off x="2400" y="2107"/>
                  <a:ext cx="1057" cy="386"/>
                  <a:chOff x="1536" y="2400"/>
                  <a:chExt cx="1584" cy="624"/>
                </a:xfrm>
              </p:grpSpPr>
              <p:sp>
                <p:nvSpPr>
                  <p:cNvPr id="39996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6" y="2400"/>
                    <a:ext cx="776" cy="6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9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312" y="2400"/>
                    <a:ext cx="808" cy="6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98" name="Line 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21" y="2400"/>
                    <a:ext cx="291" cy="624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9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312" y="2400"/>
                    <a:ext cx="280" cy="624"/>
                  </a:xfrm>
                  <a:prstGeom prst="line">
                    <a:avLst/>
                  </a:prstGeom>
                  <a:noFill/>
                  <a:ln w="28575">
                    <a:solidFill>
                      <a:srgbClr val="C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99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024" y="1680"/>
                  <a:ext cx="129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/>
                </a:p>
              </p:txBody>
            </p:sp>
            <p:sp>
              <p:nvSpPr>
                <p:cNvPr id="3999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216" y="1401"/>
                  <a:ext cx="129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>
                    <a:solidFill>
                      <a:srgbClr val="CC0000"/>
                    </a:solidFill>
                  </a:endParaRPr>
                </a:p>
              </p:txBody>
            </p:sp>
            <p:sp>
              <p:nvSpPr>
                <p:cNvPr id="3999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976" y="1920"/>
                  <a:ext cx="559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>
                    <a:solidFill>
                      <a:srgbClr val="3333FF"/>
                    </a:solidFill>
                  </a:endParaRPr>
                </a:p>
              </p:txBody>
            </p:sp>
            <p:sp>
              <p:nvSpPr>
                <p:cNvPr id="3999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616" y="2261"/>
                  <a:ext cx="504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/>
                </a:p>
              </p:txBody>
            </p:sp>
            <p:sp>
              <p:nvSpPr>
                <p:cNvPr id="39994" name="AutoShape 22"/>
                <p:cNvSpPr>
                  <a:spLocks noChangeArrowheads="1"/>
                </p:cNvSpPr>
                <p:nvPr/>
              </p:nvSpPr>
              <p:spPr bwMode="auto">
                <a:xfrm>
                  <a:off x="3019" y="2499"/>
                  <a:ext cx="154" cy="12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rtl="1"/>
                  <a:endParaRPr lang="en-US"/>
                </a:p>
              </p:txBody>
            </p:sp>
            <p:sp>
              <p:nvSpPr>
                <p:cNvPr id="3999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173" y="2448"/>
                  <a:ext cx="235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r" rtl="1">
                    <a:spcBef>
                      <a:spcPct val="50000"/>
                    </a:spcBef>
                  </a:pPr>
                  <a:endParaRPr lang="en-US">
                    <a:solidFill>
                      <a:srgbClr val="CC0000"/>
                    </a:solidFill>
                  </a:endParaRPr>
                </a:p>
              </p:txBody>
            </p:sp>
          </p:grpSp>
          <p:grpSp>
            <p:nvGrpSpPr>
              <p:cNvPr id="39948" name="Group 24"/>
              <p:cNvGrpSpPr>
                <a:grpSpLocks/>
              </p:cNvGrpSpPr>
              <p:nvPr/>
            </p:nvGrpSpPr>
            <p:grpSpPr bwMode="auto">
              <a:xfrm flipH="1">
                <a:off x="4128" y="1895"/>
                <a:ext cx="1302" cy="1201"/>
                <a:chOff x="2400" y="1401"/>
                <a:chExt cx="1392" cy="1296"/>
              </a:xfrm>
            </p:grpSpPr>
            <p:sp>
              <p:nvSpPr>
                <p:cNvPr id="39968" name="AutoShape 25"/>
                <p:cNvSpPr>
                  <a:spLocks noChangeArrowheads="1"/>
                </p:cNvSpPr>
                <p:nvPr/>
              </p:nvSpPr>
              <p:spPr bwMode="auto">
                <a:xfrm>
                  <a:off x="3070" y="1488"/>
                  <a:ext cx="155" cy="12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969" name="Group 26"/>
                <p:cNvGrpSpPr>
                  <a:grpSpLocks/>
                </p:cNvGrpSpPr>
                <p:nvPr/>
              </p:nvGrpSpPr>
              <p:grpSpPr bwMode="auto">
                <a:xfrm>
                  <a:off x="2529" y="1617"/>
                  <a:ext cx="1263" cy="361"/>
                  <a:chOff x="1584" y="1680"/>
                  <a:chExt cx="2352" cy="336"/>
                </a:xfrm>
              </p:grpSpPr>
              <p:sp>
                <p:nvSpPr>
                  <p:cNvPr id="39982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84" y="1680"/>
                    <a:ext cx="1152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83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680"/>
                    <a:ext cx="120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84" name="Line 2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04" y="1680"/>
                    <a:ext cx="432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85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680"/>
                    <a:ext cx="432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970" name="Oval 31"/>
                <p:cNvSpPr>
                  <a:spLocks noChangeArrowheads="1"/>
                </p:cNvSpPr>
                <p:nvPr/>
              </p:nvSpPr>
              <p:spPr bwMode="auto">
                <a:xfrm>
                  <a:off x="2864" y="1978"/>
                  <a:ext cx="129" cy="129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9971" name="Group 32"/>
                <p:cNvGrpSpPr>
                  <a:grpSpLocks/>
                </p:cNvGrpSpPr>
                <p:nvPr/>
              </p:nvGrpSpPr>
              <p:grpSpPr bwMode="auto">
                <a:xfrm>
                  <a:off x="2400" y="2107"/>
                  <a:ext cx="1057" cy="386"/>
                  <a:chOff x="1536" y="2400"/>
                  <a:chExt cx="1584" cy="624"/>
                </a:xfrm>
              </p:grpSpPr>
              <p:sp>
                <p:nvSpPr>
                  <p:cNvPr id="39978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6" y="2400"/>
                    <a:ext cx="776" cy="6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79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312" y="2400"/>
                    <a:ext cx="808" cy="6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80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21" y="2400"/>
                    <a:ext cx="291" cy="624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81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312" y="2400"/>
                    <a:ext cx="280" cy="624"/>
                  </a:xfrm>
                  <a:prstGeom prst="line">
                    <a:avLst/>
                  </a:prstGeom>
                  <a:noFill/>
                  <a:ln w="28575">
                    <a:solidFill>
                      <a:srgbClr val="C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97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024" y="1680"/>
                  <a:ext cx="12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/>
                </a:p>
              </p:txBody>
            </p:sp>
            <p:sp>
              <p:nvSpPr>
                <p:cNvPr id="39973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216" y="1401"/>
                  <a:ext cx="129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>
                    <a:solidFill>
                      <a:srgbClr val="CC0000"/>
                    </a:solidFill>
                  </a:endParaRPr>
                </a:p>
              </p:txBody>
            </p:sp>
            <p:sp>
              <p:nvSpPr>
                <p:cNvPr id="39974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976" y="1920"/>
                  <a:ext cx="559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>
                    <a:solidFill>
                      <a:srgbClr val="3333FF"/>
                    </a:solidFill>
                  </a:endParaRPr>
                </a:p>
              </p:txBody>
            </p:sp>
            <p:sp>
              <p:nvSpPr>
                <p:cNvPr id="39975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616" y="2261"/>
                  <a:ext cx="504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/>
                </a:p>
              </p:txBody>
            </p:sp>
            <p:sp>
              <p:nvSpPr>
                <p:cNvPr id="39976" name="AutoShape 41"/>
                <p:cNvSpPr>
                  <a:spLocks noChangeArrowheads="1"/>
                </p:cNvSpPr>
                <p:nvPr/>
              </p:nvSpPr>
              <p:spPr bwMode="auto">
                <a:xfrm>
                  <a:off x="3019" y="2499"/>
                  <a:ext cx="154" cy="12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rtl="1"/>
                  <a:endParaRPr lang="en-US"/>
                </a:p>
              </p:txBody>
            </p:sp>
            <p:sp>
              <p:nvSpPr>
                <p:cNvPr id="3997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173" y="2448"/>
                  <a:ext cx="235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r" rtl="1">
                    <a:spcBef>
                      <a:spcPct val="50000"/>
                    </a:spcBef>
                  </a:pPr>
                  <a:endParaRPr lang="en-US">
                    <a:solidFill>
                      <a:srgbClr val="CC0000"/>
                    </a:solidFill>
                  </a:endParaRPr>
                </a:p>
              </p:txBody>
            </p:sp>
          </p:grpSp>
          <p:grpSp>
            <p:nvGrpSpPr>
              <p:cNvPr id="39949" name="Group 43"/>
              <p:cNvGrpSpPr>
                <a:grpSpLocks/>
              </p:cNvGrpSpPr>
              <p:nvPr/>
            </p:nvGrpSpPr>
            <p:grpSpPr bwMode="auto">
              <a:xfrm>
                <a:off x="4085" y="2829"/>
                <a:ext cx="1291" cy="1202"/>
                <a:chOff x="2400" y="1401"/>
                <a:chExt cx="1392" cy="1296"/>
              </a:xfrm>
            </p:grpSpPr>
            <p:sp>
              <p:nvSpPr>
                <p:cNvPr id="39950" name="AutoShape 44"/>
                <p:cNvSpPr>
                  <a:spLocks noChangeArrowheads="1"/>
                </p:cNvSpPr>
                <p:nvPr/>
              </p:nvSpPr>
              <p:spPr bwMode="auto">
                <a:xfrm>
                  <a:off x="3070" y="1488"/>
                  <a:ext cx="155" cy="12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951" name="Group 45"/>
                <p:cNvGrpSpPr>
                  <a:grpSpLocks/>
                </p:cNvGrpSpPr>
                <p:nvPr/>
              </p:nvGrpSpPr>
              <p:grpSpPr bwMode="auto">
                <a:xfrm>
                  <a:off x="2529" y="1617"/>
                  <a:ext cx="1263" cy="361"/>
                  <a:chOff x="1584" y="1680"/>
                  <a:chExt cx="2352" cy="336"/>
                </a:xfrm>
              </p:grpSpPr>
              <p:sp>
                <p:nvSpPr>
                  <p:cNvPr id="39964" name="Line 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84" y="1680"/>
                    <a:ext cx="1152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65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680"/>
                    <a:ext cx="120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66" name="Line 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04" y="1680"/>
                    <a:ext cx="432" cy="3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67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680"/>
                    <a:ext cx="432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952" name="Oval 50"/>
                <p:cNvSpPr>
                  <a:spLocks noChangeArrowheads="1"/>
                </p:cNvSpPr>
                <p:nvPr/>
              </p:nvSpPr>
              <p:spPr bwMode="auto">
                <a:xfrm>
                  <a:off x="2864" y="1978"/>
                  <a:ext cx="129" cy="129"/>
                </a:xfrm>
                <a:prstGeom prst="ellipse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9953" name="Group 51"/>
                <p:cNvGrpSpPr>
                  <a:grpSpLocks/>
                </p:cNvGrpSpPr>
                <p:nvPr/>
              </p:nvGrpSpPr>
              <p:grpSpPr bwMode="auto">
                <a:xfrm>
                  <a:off x="2400" y="2107"/>
                  <a:ext cx="1057" cy="386"/>
                  <a:chOff x="1536" y="2400"/>
                  <a:chExt cx="1584" cy="624"/>
                </a:xfrm>
              </p:grpSpPr>
              <p:sp>
                <p:nvSpPr>
                  <p:cNvPr id="39960" name="Line 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6" y="2400"/>
                    <a:ext cx="776" cy="6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61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312" y="2400"/>
                    <a:ext cx="808" cy="6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62" name="Line 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21" y="2400"/>
                    <a:ext cx="291" cy="624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prstDash val="dash"/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963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312" y="2400"/>
                    <a:ext cx="280" cy="624"/>
                  </a:xfrm>
                  <a:prstGeom prst="line">
                    <a:avLst/>
                  </a:prstGeom>
                  <a:noFill/>
                  <a:ln w="28575">
                    <a:solidFill>
                      <a:srgbClr val="C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95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024" y="1680"/>
                  <a:ext cx="129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/>
                </a:p>
              </p:txBody>
            </p:sp>
            <p:sp>
              <p:nvSpPr>
                <p:cNvPr id="39955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216" y="1401"/>
                  <a:ext cx="129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>
                    <a:solidFill>
                      <a:srgbClr val="CC0000"/>
                    </a:solidFill>
                  </a:endParaRPr>
                </a:p>
              </p:txBody>
            </p:sp>
            <p:sp>
              <p:nvSpPr>
                <p:cNvPr id="3995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976" y="1920"/>
                  <a:ext cx="559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>
                    <a:solidFill>
                      <a:srgbClr val="3333FF"/>
                    </a:solidFill>
                  </a:endParaRPr>
                </a:p>
              </p:txBody>
            </p:sp>
            <p:sp>
              <p:nvSpPr>
                <p:cNvPr id="3995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616" y="2261"/>
                  <a:ext cx="504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en-US"/>
                </a:p>
              </p:txBody>
            </p:sp>
            <p:sp>
              <p:nvSpPr>
                <p:cNvPr id="39958" name="AutoShape 60"/>
                <p:cNvSpPr>
                  <a:spLocks noChangeArrowheads="1"/>
                </p:cNvSpPr>
                <p:nvPr/>
              </p:nvSpPr>
              <p:spPr bwMode="auto">
                <a:xfrm>
                  <a:off x="3019" y="2499"/>
                  <a:ext cx="154" cy="12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 rtl="1"/>
                  <a:endParaRPr lang="en-US"/>
                </a:p>
              </p:txBody>
            </p:sp>
            <p:sp>
              <p:nvSpPr>
                <p:cNvPr id="39959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173" y="2448"/>
                  <a:ext cx="235" cy="2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r" rtl="1">
                    <a:spcBef>
                      <a:spcPct val="50000"/>
                    </a:spcBef>
                  </a:pPr>
                  <a:endParaRPr lang="en-US">
                    <a:solidFill>
                      <a:srgbClr val="CC0000"/>
                    </a:solidFill>
                  </a:endParaRPr>
                </a:p>
              </p:txBody>
            </p:sp>
          </p:grpSp>
        </p:grpSp>
        <p:sp>
          <p:nvSpPr>
            <p:cNvPr id="39940" name="AutoShape 62"/>
            <p:cNvSpPr>
              <a:spLocks/>
            </p:cNvSpPr>
            <p:nvPr/>
          </p:nvSpPr>
          <p:spPr bwMode="auto">
            <a:xfrm>
              <a:off x="7772400" y="3505200"/>
              <a:ext cx="304800" cy="1143000"/>
            </a:xfrm>
            <a:prstGeom prst="leftBrace">
              <a:avLst>
                <a:gd name="adj1" fmla="val 312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1" name="AutoShape 63"/>
            <p:cNvSpPr>
              <a:spLocks/>
            </p:cNvSpPr>
            <p:nvPr/>
          </p:nvSpPr>
          <p:spPr bwMode="auto">
            <a:xfrm>
              <a:off x="7772400" y="1981200"/>
              <a:ext cx="304800" cy="1143000"/>
            </a:xfrm>
            <a:prstGeom prst="leftBrace">
              <a:avLst>
                <a:gd name="adj1" fmla="val 312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2" name="AutoShape 64"/>
            <p:cNvSpPr>
              <a:spLocks/>
            </p:cNvSpPr>
            <p:nvPr/>
          </p:nvSpPr>
          <p:spPr bwMode="auto">
            <a:xfrm>
              <a:off x="7772400" y="5029200"/>
              <a:ext cx="304800" cy="1143000"/>
            </a:xfrm>
            <a:prstGeom prst="leftBrace">
              <a:avLst>
                <a:gd name="adj1" fmla="val 312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2" name="Picture 71" descr="txp_fi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/>
            <a:stretch>
              <a:fillRect/>
            </a:stretch>
          </p:blipFill>
          <p:spPr bwMode="auto">
            <a:xfrm>
              <a:off x="7162800" y="2312690"/>
              <a:ext cx="211138" cy="351897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73" name="Picture 72" descr="txp_fi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/>
            <a:stretch>
              <a:fillRect/>
            </a:stretch>
          </p:blipFill>
          <p:spPr bwMode="auto">
            <a:xfrm>
              <a:off x="7137699" y="3856766"/>
              <a:ext cx="280688" cy="327002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74" name="Picture 73" descr="txp_fi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/>
            <a:stretch>
              <a:fillRect/>
            </a:stretch>
          </p:blipFill>
          <p:spPr bwMode="auto">
            <a:xfrm>
              <a:off x="7056372" y="5225060"/>
              <a:ext cx="514651" cy="560927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9" name="Picture 3" descr="C:\Users\Dan\Dropbox\Office\CS 188\Ketrina Art\MDPs\Discounting.png"/>
            <p:cNvPicPr>
              <a:picLocks noChangeAspect="1" noChangeArrowheads="1"/>
            </p:cNvPicPr>
            <p:nvPr/>
          </p:nvPicPr>
          <p:blipFill>
            <a:blip r:embed="rId9" cstate="print"/>
            <a:srcRect l="73764" t="76543" r="1569"/>
            <a:stretch>
              <a:fillRect/>
            </a:stretch>
          </p:blipFill>
          <p:spPr bwMode="auto">
            <a:xfrm>
              <a:off x="5486400" y="5181600"/>
              <a:ext cx="1562540" cy="990600"/>
            </a:xfrm>
            <a:prstGeom prst="rect">
              <a:avLst/>
            </a:prstGeom>
            <a:noFill/>
          </p:spPr>
        </p:pic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562600" y="1676400"/>
              <a:ext cx="1761584" cy="1524000"/>
            </a:xfrm>
            <a:prstGeom prst="rect">
              <a:avLst/>
            </a:prstGeom>
            <a:noFill/>
          </p:spPr>
        </p:pic>
        <p:pic>
          <p:nvPicPr>
            <p:cNvPr id="71" name="Picture 3" descr="C:\Users\Dan\Dropbox\Office\CS 188\Ketrina Art\MDPs\Discounting.png"/>
            <p:cNvPicPr>
              <a:picLocks noChangeAspect="1" noChangeArrowheads="1"/>
            </p:cNvPicPr>
            <p:nvPr/>
          </p:nvPicPr>
          <p:blipFill>
            <a:blip r:embed="rId9" cstate="print"/>
            <a:srcRect l="73764" t="38272" r="1569" b="35802"/>
            <a:stretch>
              <a:fillRect/>
            </a:stretch>
          </p:blipFill>
          <p:spPr bwMode="auto">
            <a:xfrm>
              <a:off x="5562600" y="3429000"/>
              <a:ext cx="1566128" cy="10973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Stationary Preferences</a:t>
            </a:r>
          </a:p>
        </p:txBody>
      </p:sp>
      <p:sp>
        <p:nvSpPr>
          <p:cNvPr id="17244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92964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Theorem: if we assume </a:t>
            </a:r>
            <a:r>
              <a:rPr lang="en-US" sz="2800" dirty="0">
                <a:solidFill>
                  <a:srgbClr val="C00000"/>
                </a:solidFill>
                <a:ea typeface="ＭＳ Ｐゴシック" pitchFamily="34" charset="-128"/>
              </a:rPr>
              <a:t>stationary preferences</a:t>
            </a:r>
            <a:r>
              <a:rPr lang="en-US" sz="2800" dirty="0">
                <a:ea typeface="ＭＳ Ｐゴシック" pitchFamily="34" charset="-128"/>
              </a:rPr>
              <a:t>:</a:t>
            </a:r>
          </a:p>
          <a:p>
            <a:pPr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Then: there are only two ways to define utilities</a:t>
            </a:r>
          </a:p>
          <a:p>
            <a:pPr lvl="1">
              <a:lnSpc>
                <a:spcPct val="90000"/>
              </a:lnSpc>
            </a:pPr>
            <a:endParaRPr lang="en-US" sz="11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Additive utility:</a:t>
            </a:r>
          </a:p>
          <a:p>
            <a:pPr lvl="1">
              <a:lnSpc>
                <a:spcPct val="90000"/>
              </a:lnSpc>
            </a:pPr>
            <a:endParaRPr lang="en-US" sz="12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Discounted utility:</a:t>
            </a:r>
          </a:p>
        </p:txBody>
      </p:sp>
      <p:pic>
        <p:nvPicPr>
          <p:cNvPr id="17244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 l="45437" t="34977" r="45475" b="36323"/>
          <a:stretch>
            <a:fillRect/>
          </a:stretch>
        </p:blipFill>
        <p:spPr bwMode="auto">
          <a:xfrm rot="5400000">
            <a:off x="4191000" y="2755900"/>
            <a:ext cx="5080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9" descr="additive utilit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10343" y="4915189"/>
            <a:ext cx="5795912" cy="31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10" descr="discounted utilit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21876" y="5497224"/>
            <a:ext cx="5955524" cy="36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Robot analyzing reward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3432" y="1320800"/>
            <a:ext cx="3927056" cy="3276600"/>
          </a:xfrm>
          <a:prstGeom prst="rect">
            <a:avLst/>
          </a:prstGeom>
          <a:noFill/>
        </p:spPr>
      </p:pic>
      <p:pic>
        <p:nvPicPr>
          <p:cNvPr id="12" name="Picture 11" descr="stationary preferences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2514600" y="2184808"/>
            <a:ext cx="3733800" cy="405992"/>
          </a:xfrm>
          <a:prstGeom prst="rect">
            <a:avLst/>
          </a:prstGeom>
        </p:spPr>
      </p:pic>
      <p:pic>
        <p:nvPicPr>
          <p:cNvPr id="14" name="Picture 13" descr="stationary preferences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09800" y="3327888"/>
            <a:ext cx="4398499" cy="40591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Discounting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11480800" cy="4729164"/>
          </a:xfrm>
        </p:spPr>
        <p:txBody>
          <a:bodyPr>
            <a:normAutofit/>
          </a:bodyPr>
          <a:lstStyle/>
          <a:p>
            <a:r>
              <a:rPr lang="en-US" sz="2800" dirty="0"/>
              <a:t>Given: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Actions: East, West, and Exit (only available in exit states a, e)</a:t>
            </a:r>
          </a:p>
          <a:p>
            <a:pPr lvl="1"/>
            <a:r>
              <a:rPr lang="en-US" sz="2400" dirty="0"/>
              <a:t>Transitions: deterministic</a:t>
            </a:r>
          </a:p>
          <a:p>
            <a:endParaRPr lang="en-US" sz="2800" dirty="0"/>
          </a:p>
          <a:p>
            <a:r>
              <a:rPr lang="en-US" sz="2800" dirty="0"/>
              <a:t>Quiz 1: For </a:t>
            </a:r>
            <a:r>
              <a:rPr lang="en-US" sz="2800" dirty="0">
                <a:sym typeface="Symbol" charset="0"/>
              </a:rPr>
              <a:t></a:t>
            </a:r>
            <a:r>
              <a:rPr lang="en-US" sz="2800" dirty="0"/>
              <a:t> = 1, what is the optimal policy?</a:t>
            </a:r>
          </a:p>
          <a:p>
            <a:pPr lvl="2"/>
            <a:endParaRPr lang="en-US" sz="2000" dirty="0"/>
          </a:p>
          <a:p>
            <a:r>
              <a:rPr lang="en-US" sz="2800" dirty="0"/>
              <a:t>Quiz 2: For </a:t>
            </a:r>
            <a:r>
              <a:rPr lang="en-US" sz="2800" dirty="0">
                <a:sym typeface="Symbol" charset="0"/>
              </a:rPr>
              <a:t></a:t>
            </a:r>
            <a:r>
              <a:rPr lang="en-US" sz="2800" dirty="0"/>
              <a:t> = 0.1, what is the optimal policy?</a:t>
            </a:r>
          </a:p>
          <a:p>
            <a:pPr marL="914400" lvl="2" indent="0">
              <a:buNone/>
            </a:pP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3276600" y="1219200"/>
            <a:ext cx="3594100" cy="1168400"/>
            <a:chOff x="3352800" y="3505200"/>
            <a:chExt cx="3594100" cy="1168400"/>
          </a:xfrm>
        </p:grpSpPr>
        <p:pic>
          <p:nvPicPr>
            <p:cNvPr id="4" name="Picture 3" descr="discountin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05200"/>
              <a:ext cx="3594100" cy="11684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486400" y="3733800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9372600" y="16764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229600" y="3657600"/>
            <a:ext cx="3289300" cy="685800"/>
            <a:chOff x="7870815" y="3645405"/>
            <a:chExt cx="3289300" cy="685800"/>
          </a:xfrm>
        </p:grpSpPr>
        <p:pic>
          <p:nvPicPr>
            <p:cNvPr id="17" name="Picture 16" descr="discounting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15" y="3645405"/>
              <a:ext cx="3289300" cy="6858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9886156" y="3760395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29600" y="4572000"/>
            <a:ext cx="3289300" cy="685800"/>
            <a:chOff x="7870815" y="3645405"/>
            <a:chExt cx="3289300" cy="685800"/>
          </a:xfrm>
        </p:grpSpPr>
        <p:pic>
          <p:nvPicPr>
            <p:cNvPr id="21" name="Picture 20" descr="discounting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0815" y="3645405"/>
              <a:ext cx="3289300" cy="68580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9886156" y="3760395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6731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Infinite Utilities?!</a:t>
            </a:r>
          </a:p>
        </p:txBody>
      </p:sp>
      <p:sp>
        <p:nvSpPr>
          <p:cNvPr id="1725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0896600" cy="51054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/>
              <a:t>Problem: What if the game lasts forever?  Do we get infinite rewards?</a:t>
            </a:r>
          </a:p>
          <a:p>
            <a:pPr lvl="3">
              <a:buFont typeface="Wingdings" charset="0"/>
              <a:buChar char="§"/>
              <a:defRPr/>
            </a:pPr>
            <a:endParaRPr lang="en-US" sz="1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Solutions: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400" dirty="0"/>
              <a:t>Finite horizon: (similar to depth-limited search)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sz="2000" dirty="0"/>
              <a:t>Terminate episodes after a fixed T steps (e.g. life)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sz="2000" dirty="0"/>
              <a:t>Gives </a:t>
            </a:r>
            <a:r>
              <a:rPr lang="en-US" sz="2000" dirty="0" err="1"/>
              <a:t>nonstationary</a:t>
            </a:r>
            <a:r>
              <a:rPr lang="en-US" sz="2000" dirty="0"/>
              <a:t> policies (</a:t>
            </a:r>
            <a:r>
              <a:rPr lang="en-US" sz="2000" dirty="0">
                <a:sym typeface="Symbol" charset="0"/>
              </a:rPr>
              <a:t> depends on time left)</a:t>
            </a:r>
          </a:p>
          <a:p>
            <a:pPr lvl="7">
              <a:defRPr/>
            </a:pPr>
            <a:endParaRPr lang="en-US" sz="800" dirty="0">
              <a:sym typeface="Symbol" charset="0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400" dirty="0">
                <a:sym typeface="Symbol" charset="0"/>
              </a:rPr>
              <a:t>Discounting: use 0 &lt;  &lt; 1</a:t>
            </a:r>
          </a:p>
          <a:p>
            <a:pPr lvl="1">
              <a:buFont typeface="Wingdings" charset="0"/>
              <a:buChar char="§"/>
              <a:defRPr/>
            </a:pPr>
            <a:endParaRPr lang="en-US" sz="2400" dirty="0">
              <a:sym typeface="Symbol" charset="0"/>
            </a:endParaRPr>
          </a:p>
          <a:p>
            <a:pPr lvl="1">
              <a:buFont typeface="Wingdings" charset="0"/>
              <a:buChar char="§"/>
              <a:defRPr/>
            </a:pPr>
            <a:endParaRPr lang="en-US" sz="2400" dirty="0">
              <a:sym typeface="Symbol" charset="0"/>
            </a:endParaRPr>
          </a:p>
          <a:p>
            <a:pPr lvl="2">
              <a:buFont typeface="Wingdings" charset="0"/>
              <a:buChar char="§"/>
              <a:defRPr/>
            </a:pPr>
            <a:r>
              <a:rPr lang="en-US" sz="2000" dirty="0">
                <a:sym typeface="Symbol" charset="0"/>
              </a:rPr>
              <a:t>Smaller  means smaller </a:t>
            </a:r>
            <a:r>
              <a:rPr lang="ja-JP" altLang="en-US" sz="2000" dirty="0">
                <a:sym typeface="Symbol" charset="0"/>
              </a:rPr>
              <a:t>“</a:t>
            </a:r>
            <a:r>
              <a:rPr lang="en-US" altLang="ja-JP" sz="2000" dirty="0">
                <a:sym typeface="Symbol" charset="0"/>
              </a:rPr>
              <a:t>horizon</a:t>
            </a:r>
            <a:r>
              <a:rPr lang="ja-JP" altLang="en-US" sz="2000" dirty="0">
                <a:sym typeface="Symbol" charset="0"/>
              </a:rPr>
              <a:t>”</a:t>
            </a:r>
            <a:r>
              <a:rPr lang="en-US" altLang="ja-JP" sz="2000" dirty="0">
                <a:sym typeface="Symbol" charset="0"/>
              </a:rPr>
              <a:t> – shorter term focus</a:t>
            </a:r>
          </a:p>
          <a:p>
            <a:pPr lvl="8">
              <a:buClr>
                <a:srgbClr val="000000"/>
              </a:buClr>
              <a:defRPr/>
            </a:pPr>
            <a:endParaRPr lang="en-US" sz="800" dirty="0">
              <a:solidFill>
                <a:srgbClr val="000000"/>
              </a:solidFill>
              <a:sym typeface="Symbol" charset="0"/>
            </a:endParaRPr>
          </a:p>
          <a:p>
            <a:pPr lvl="1">
              <a:buClr>
                <a:srgbClr val="000000"/>
              </a:buCl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sym typeface="Symbol" charset="0"/>
              </a:rPr>
              <a:t>Absorbing state: guarantee that for every policy, a terminal state will eventually be reached (like </a:t>
            </a:r>
            <a:r>
              <a:rPr lang="ja-JP" altLang="en-US" sz="2400" dirty="0">
                <a:solidFill>
                  <a:srgbClr val="000000"/>
                </a:solidFill>
                <a:sym typeface="Symbol" charset="0"/>
              </a:rPr>
              <a:t>“</a:t>
            </a:r>
            <a:r>
              <a:rPr lang="en-US" altLang="ja-JP" sz="2400" dirty="0">
                <a:solidFill>
                  <a:srgbClr val="000000"/>
                </a:solidFill>
                <a:sym typeface="Symbol" charset="0"/>
              </a:rPr>
              <a:t>overheated</a:t>
            </a:r>
            <a:r>
              <a:rPr lang="ja-JP" altLang="en-US" sz="2400" dirty="0">
                <a:solidFill>
                  <a:srgbClr val="000000"/>
                </a:solidFill>
                <a:sym typeface="Symbol" charset="0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sym typeface="Symbol" charset="0"/>
              </a:rPr>
              <a:t> for racing)</a:t>
            </a:r>
          </a:p>
          <a:p>
            <a:pPr lvl="1">
              <a:buFont typeface="Wingdings" charset="0"/>
              <a:buChar char="§"/>
              <a:defRPr/>
            </a:pPr>
            <a:endParaRPr lang="en-US" sz="2400" dirty="0">
              <a:sym typeface="Symbol" charset="0"/>
            </a:endParaRPr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910276" y="4114613"/>
            <a:ext cx="5222620" cy="714014"/>
          </a:xfrm>
          <a:prstGeom prst="rect">
            <a:avLst/>
          </a:prstGeom>
          <a:noFill/>
          <a:ln/>
          <a:effectLst/>
        </p:spPr>
      </p:pic>
      <p:pic>
        <p:nvPicPr>
          <p:cNvPr id="8195" name="Picture 3" descr="Infinite Utilit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0415" y="2362387"/>
            <a:ext cx="3759585" cy="175222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Recap: Defining MDPs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443036"/>
            <a:ext cx="11379200" cy="472916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Markov decision processes: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Set of states 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Start state s</a:t>
            </a:r>
            <a:r>
              <a:rPr lang="en-US" baseline="-25000" dirty="0">
                <a:ea typeface="ＭＳ Ｐゴシック" pitchFamily="34" charset="-128"/>
              </a:rPr>
              <a:t>0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Set of actions A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Transitions P(</a:t>
            </a:r>
            <a:r>
              <a:rPr lang="en-US" dirty="0" err="1">
                <a:ea typeface="ＭＳ Ｐゴシック" pitchFamily="34" charset="-128"/>
              </a:rPr>
              <a:t>s’</a:t>
            </a:r>
            <a:r>
              <a:rPr lang="en-US" altLang="ja-JP" dirty="0" err="1">
                <a:ea typeface="ＭＳ Ｐゴシック" pitchFamily="34" charset="-128"/>
              </a:rPr>
              <a:t>|s,a</a:t>
            </a:r>
            <a:r>
              <a:rPr lang="en-US" altLang="ja-JP" dirty="0">
                <a:ea typeface="ＭＳ Ｐゴシック" pitchFamily="34" charset="-128"/>
              </a:rPr>
              <a:t>) (or T(</a:t>
            </a:r>
            <a:r>
              <a:rPr lang="en-US" altLang="ja-JP" dirty="0" err="1">
                <a:ea typeface="ＭＳ Ｐゴシック" pitchFamily="34" charset="-128"/>
              </a:rPr>
              <a:t>s,a,s</a:t>
            </a:r>
            <a:r>
              <a:rPr lang="en-US" altLang="ja-JP" dirty="0">
                <a:ea typeface="ＭＳ Ｐゴシック" pitchFamily="34" charset="-128"/>
              </a:rPr>
              <a:t>’))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Rewards R(</a:t>
            </a:r>
            <a:r>
              <a:rPr lang="en-US" dirty="0" err="1">
                <a:ea typeface="ＭＳ Ｐゴシック" pitchFamily="34" charset="-128"/>
              </a:rPr>
              <a:t>s,a,s</a:t>
            </a:r>
            <a:r>
              <a:rPr lang="en-US">
                <a:ea typeface="ＭＳ Ｐゴシック" pitchFamily="34" charset="-128"/>
              </a:rPr>
              <a:t>’</a:t>
            </a:r>
            <a:r>
              <a:rPr lang="en-US" altLang="ja-JP">
                <a:ea typeface="ＭＳ Ｐゴシック" pitchFamily="34" charset="-128"/>
              </a:rPr>
              <a:t>) (or R(s)) </a:t>
            </a:r>
            <a:r>
              <a:rPr lang="en-US" altLang="ja-JP" dirty="0">
                <a:ea typeface="ＭＳ Ｐゴシック" pitchFamily="34" charset="-128"/>
              </a:rPr>
              <a:t>(and discount </a:t>
            </a:r>
            <a:r>
              <a:rPr lang="en-US" altLang="ja-JP" dirty="0">
                <a:ea typeface="ＭＳ Ｐゴシック" pitchFamily="34" charset="-128"/>
                <a:sym typeface="Symbol" pitchFamily="18" charset="2"/>
              </a:rPr>
              <a:t></a:t>
            </a:r>
            <a:r>
              <a:rPr lang="en-US" altLang="ja-JP" dirty="0">
                <a:ea typeface="ＭＳ Ｐゴシック" pitchFamily="34" charset="-128"/>
              </a:rPr>
              <a:t>)</a:t>
            </a:r>
          </a:p>
          <a:p>
            <a:pPr lvl="1">
              <a:lnSpc>
                <a:spcPct val="80000"/>
              </a:lnSpc>
            </a:pPr>
            <a:endParaRPr lang="en-US" baseline="-250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endParaRPr lang="en-US" baseline="-250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MDP quantities so far: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Policy = Choice of action for each state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Utility = sum of (discounted) rewards</a:t>
            </a:r>
          </a:p>
        </p:txBody>
      </p:sp>
      <p:grpSp>
        <p:nvGrpSpPr>
          <p:cNvPr id="41987" name="Group 4" descr="A game tree structure"/>
          <p:cNvGrpSpPr>
            <a:grpSpLocks/>
          </p:cNvGrpSpPr>
          <p:nvPr/>
        </p:nvGrpSpPr>
        <p:grpSpPr bwMode="auto">
          <a:xfrm>
            <a:off x="7960057" y="1627521"/>
            <a:ext cx="3048000" cy="2754586"/>
            <a:chOff x="2400" y="1401"/>
            <a:chExt cx="1392" cy="1258"/>
          </a:xfrm>
        </p:grpSpPr>
        <p:sp>
          <p:nvSpPr>
            <p:cNvPr id="41989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41990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003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004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005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006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41991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41992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41999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000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001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002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41993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41994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41995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41996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 dirty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41997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1998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458200" cy="715962"/>
          </a:xfrm>
        </p:spPr>
        <p:txBody>
          <a:bodyPr/>
          <a:lstStyle/>
          <a:p>
            <a:r>
              <a:rPr lang="en-US" dirty="0"/>
              <a:t>Solving MDPs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143000"/>
            <a:ext cx="8686800" cy="5257800"/>
          </a:xfrm>
        </p:spPr>
        <p:txBody>
          <a:bodyPr/>
          <a:lstStyle/>
          <a:p>
            <a:r>
              <a:rPr lang="en-US" sz="2400" dirty="0"/>
              <a:t>MDP components:</a:t>
            </a:r>
          </a:p>
          <a:p>
            <a:pPr lvl="1"/>
            <a:r>
              <a:rPr lang="en-US" b="1" dirty="0"/>
              <a:t>States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</a:t>
            </a:r>
            <a:endParaRPr lang="en-US" baseline="-25000" dirty="0">
              <a:solidFill>
                <a:srgbClr val="0000FF"/>
              </a:solidFill>
            </a:endParaRPr>
          </a:p>
          <a:p>
            <a:pPr lvl="1"/>
            <a:r>
              <a:rPr lang="en-US" b="1" dirty="0"/>
              <a:t>Actions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a</a:t>
            </a:r>
            <a:endParaRPr lang="en-US" dirty="0"/>
          </a:p>
          <a:p>
            <a:pPr lvl="1"/>
            <a:r>
              <a:rPr lang="en-US" b="1" dirty="0"/>
              <a:t>Transition model </a:t>
            </a:r>
            <a:r>
              <a:rPr lang="en-US" dirty="0">
                <a:solidFill>
                  <a:srgbClr val="0000FF"/>
                </a:solidFill>
              </a:rPr>
              <a:t>P(s’ | s, a)</a:t>
            </a:r>
          </a:p>
          <a:p>
            <a:pPr lvl="1"/>
            <a:r>
              <a:rPr lang="en-US" b="1" dirty="0"/>
              <a:t>Reward function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R(s)</a:t>
            </a:r>
          </a:p>
          <a:p>
            <a:r>
              <a:rPr lang="en-US" sz="2400" dirty="0"/>
              <a:t>The solution:</a:t>
            </a:r>
          </a:p>
          <a:p>
            <a:pPr lvl="1"/>
            <a:r>
              <a:rPr lang="en-US" b="1" dirty="0"/>
              <a:t>Policy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(s)</a:t>
            </a:r>
            <a:r>
              <a:rPr lang="en-US" dirty="0"/>
              <a:t>: mapping from states to actions</a:t>
            </a:r>
          </a:p>
          <a:p>
            <a:pPr lvl="1"/>
            <a:r>
              <a:rPr lang="en-US" dirty="0"/>
              <a:t>How to find the optimal policy?</a:t>
            </a:r>
          </a:p>
        </p:txBody>
      </p:sp>
    </p:spTree>
    <p:extLst>
      <p:ext uri="{BB962C8B-B14F-4D97-AF65-F5344CB8AC3E}">
        <p14:creationId xmlns:p14="http://schemas.microsoft.com/office/powerpoint/2010/main" val="304869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792162"/>
          </a:xfrm>
        </p:spPr>
        <p:txBody>
          <a:bodyPr/>
          <a:lstStyle/>
          <a:p>
            <a:r>
              <a:rPr lang="en-US" dirty="0"/>
              <a:t>Maximizing expected utility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0" y="1143001"/>
                <a:ext cx="8305800" cy="48307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optimal policy </a:t>
                </a:r>
                <a:r>
                  <a:rPr lang="en-US" dirty="0">
                    <a:solidFill>
                      <a:srgbClr val="0000FF"/>
                    </a:solidFill>
                    <a:sym typeface="Symbol"/>
                  </a:rPr>
                  <a:t>(s) </a:t>
                </a:r>
                <a:r>
                  <a:rPr lang="en-US" dirty="0"/>
                  <a:t>should maximize the </a:t>
                </a:r>
                <a:r>
                  <a:rPr lang="en-US" i="1" dirty="0"/>
                  <a:t>expected utility</a:t>
                </a:r>
                <a:r>
                  <a:rPr lang="en-US" dirty="0"/>
                  <a:t> over all possible state sequences produced by following that policy: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𝑡𝑎𝑡𝑒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𝑠𝑒𝑞𝑢𝑒𝑛𝑐𝑒𝑠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𝑠𝑡𝑎𝑟𝑡𝑖𝑛𝑔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𝑠𝑒𝑞𝑢𝑒𝑛𝑐𝑒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𝑠𝑒𝑞𝑢𝑒𝑛𝑐𝑒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to define the utility of a state sequence?</a:t>
                </a:r>
              </a:p>
              <a:p>
                <a:pPr lvl="1"/>
                <a:r>
                  <a:rPr lang="en-US" dirty="0"/>
                  <a:t>Sum of rewards of individual states</a:t>
                </a:r>
              </a:p>
              <a:p>
                <a:pPr lvl="1"/>
                <a:r>
                  <a:rPr lang="en-US" dirty="0"/>
                  <a:t>Problem: infinite state sequences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143001"/>
                <a:ext cx="8305800" cy="4830763"/>
              </a:xfrm>
              <a:blipFill rotWithShape="0">
                <a:blip r:embed="rId3"/>
                <a:stretch>
                  <a:fillRect l="-1175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277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792162"/>
          </a:xfrm>
        </p:spPr>
        <p:txBody>
          <a:bodyPr/>
          <a:lstStyle/>
          <a:p>
            <a:r>
              <a:rPr lang="en-US" dirty="0"/>
              <a:t>Utilities of state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458200" cy="4830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Normally, we would define the utility of a state sequence as the sum of the rewards of the individual states</a:t>
            </a:r>
          </a:p>
          <a:p>
            <a:r>
              <a:rPr lang="en-US" sz="2400" b="1" dirty="0"/>
              <a:t>Problem:</a:t>
            </a:r>
            <a:r>
              <a:rPr lang="en-US" sz="2400" dirty="0"/>
              <a:t> infinite state sequences</a:t>
            </a:r>
          </a:p>
          <a:p>
            <a:r>
              <a:rPr lang="en-US" sz="2400" b="1" dirty="0"/>
              <a:t>Solution: </a:t>
            </a:r>
            <a:r>
              <a:rPr lang="en-US" sz="2400" i="1" dirty="0"/>
              <a:t>discount </a:t>
            </a:r>
            <a:r>
              <a:rPr lang="en-US" sz="2400" dirty="0"/>
              <a:t>the individual state rewards by a factor </a:t>
            </a:r>
            <a:r>
              <a:rPr lang="en-US" sz="2400" dirty="0">
                <a:sym typeface="Symbol"/>
              </a:rPr>
              <a:t> </a:t>
            </a:r>
            <a:r>
              <a:rPr lang="en-US" sz="2400" dirty="0"/>
              <a:t>between 0 and 1: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Sooner rewards count more than later rewards</a:t>
            </a:r>
          </a:p>
          <a:p>
            <a:pPr lvl="1"/>
            <a:r>
              <a:rPr lang="en-US" sz="2000" dirty="0"/>
              <a:t>Makes sure the total utility stays bounded</a:t>
            </a:r>
          </a:p>
          <a:p>
            <a:pPr lvl="1"/>
            <a:r>
              <a:rPr lang="en-US" sz="2000" dirty="0"/>
              <a:t>Helps algorithms converge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4" name="Object 3" descr="Utility equation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938833"/>
              </p:ext>
            </p:extLst>
          </p:nvPr>
        </p:nvGraphicFramePr>
        <p:xfrm>
          <a:off x="2133601" y="3114781"/>
          <a:ext cx="805211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49280" imgH="685800" progId="Equation.3">
                  <p:embed/>
                </p:oleObj>
              </mc:Choice>
              <mc:Fallback>
                <p:oleObj name="Equation" r:id="rId3" imgW="3149280" imgH="685800" progId="Equation.3">
                  <p:embed/>
                  <p:pic>
                    <p:nvPicPr>
                      <p:cNvPr id="4" name="Object 3" descr="Utility equations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3114781"/>
                        <a:ext cx="8052115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221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will look at how to “solve” MDPs, or find the optimal policy when the transition model and the reward function are known</a:t>
            </a:r>
          </a:p>
          <a:p>
            <a:r>
              <a:rPr lang="en-US" dirty="0"/>
              <a:t>Second, we will consider </a:t>
            </a:r>
            <a:r>
              <a:rPr lang="en-US" b="1" dirty="0"/>
              <a:t>reinforcement learning</a:t>
            </a:r>
            <a:r>
              <a:rPr lang="en-US" dirty="0"/>
              <a:t>, where we don’t know the rules of the environment or the consequences of our actions</a:t>
            </a:r>
          </a:p>
        </p:txBody>
      </p:sp>
    </p:spTree>
    <p:extLst>
      <p:ext uri="{BB962C8B-B14F-4D97-AF65-F5344CB8AC3E}">
        <p14:creationId xmlns:p14="http://schemas.microsoft.com/office/powerpoint/2010/main" val="2953537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792162"/>
          </a:xfrm>
        </p:spPr>
        <p:txBody>
          <a:bodyPr/>
          <a:lstStyle/>
          <a:p>
            <a:r>
              <a:rPr lang="en-US" dirty="0"/>
              <a:t>Utilities of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1020" y="1533419"/>
                <a:ext cx="10002745" cy="48307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Expected utility obtained by policy </a:t>
                </a:r>
                <a:r>
                  <a:rPr lang="en-US" dirty="0">
                    <a:solidFill>
                      <a:srgbClr val="0000FF"/>
                    </a:solidFill>
                    <a:sym typeface="Symbol"/>
                  </a:rPr>
                  <a:t></a:t>
                </a:r>
                <a:r>
                  <a:rPr lang="en-US" dirty="0">
                    <a:sym typeface="Symbol"/>
                  </a:rPr>
                  <a:t> </a:t>
                </a:r>
                <a:r>
                  <a:rPr lang="en-US" dirty="0"/>
                  <a:t>starting in state </a:t>
                </a:r>
                <a:r>
                  <a:rPr lang="en-US" dirty="0">
                    <a:solidFill>
                      <a:srgbClr val="0000FF"/>
                    </a:solidFill>
                  </a:rPr>
                  <a:t>s</a:t>
                </a:r>
                <a:r>
                  <a:rPr lang="en-US" dirty="0"/>
                  <a:t>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𝑡𝑎𝑡𝑒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𝑠𝑒𝑞𝑢𝑒𝑛𝑐𝑒𝑠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𝑠𝑡𝑎𝑟𝑡𝑖𝑛𝑔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𝑠𝑒𝑞𝑢𝑒𝑛𝑐𝑒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𝑠𝑒𝑞𝑢𝑒𝑛𝑐𝑒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“true” utility of a state, denoted </a:t>
                </a:r>
                <a:r>
                  <a:rPr lang="en-US" dirty="0">
                    <a:solidFill>
                      <a:srgbClr val="0000FF"/>
                    </a:solidFill>
                  </a:rPr>
                  <a:t>U(s)</a:t>
                </a:r>
                <a:r>
                  <a:rPr lang="en-US" dirty="0"/>
                  <a:t>, is the </a:t>
                </a:r>
                <a:r>
                  <a:rPr lang="en-US" i="1" dirty="0"/>
                  <a:t>best possible</a:t>
                </a:r>
                <a:r>
                  <a:rPr lang="en-US" dirty="0"/>
                  <a:t> expected sum of discounted rewards </a:t>
                </a:r>
              </a:p>
              <a:p>
                <a:pPr lvl="1"/>
                <a:r>
                  <a:rPr lang="en-US" sz="2800" dirty="0"/>
                  <a:t>if the agent executes the </a:t>
                </a:r>
                <a:r>
                  <a:rPr lang="en-US" sz="2800" i="1" dirty="0"/>
                  <a:t>best possible</a:t>
                </a:r>
                <a:r>
                  <a:rPr lang="en-US" sz="2800" dirty="0"/>
                  <a:t> policy starting in state </a:t>
                </a:r>
                <a:r>
                  <a:rPr lang="en-US" sz="2800" dirty="0">
                    <a:solidFill>
                      <a:srgbClr val="0000FF"/>
                    </a:solidFill>
                  </a:rPr>
                  <a:t>s</a:t>
                </a:r>
              </a:p>
              <a:p>
                <a:r>
                  <a:rPr lang="en-US" dirty="0"/>
                  <a:t>Reminiscent of </a:t>
                </a:r>
                <a:r>
                  <a:rPr lang="en-US" dirty="0" err="1"/>
                  <a:t>minimax</a:t>
                </a:r>
                <a:r>
                  <a:rPr lang="en-US" dirty="0"/>
                  <a:t> values of states…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1020" y="1533419"/>
                <a:ext cx="10002745" cy="4830763"/>
              </a:xfrm>
              <a:blipFill rotWithShape="0">
                <a:blip r:embed="rId3"/>
                <a:stretch>
                  <a:fillRect l="-1098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227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14400"/>
          </a:xfrm>
        </p:spPr>
        <p:txBody>
          <a:bodyPr/>
          <a:lstStyle/>
          <a:p>
            <a:r>
              <a:rPr lang="en-US" dirty="0"/>
              <a:t>Finding the utilities of states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7138988" y="2286000"/>
          <a:ext cx="25130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30040" imgH="342720" progId="Equation.3">
                  <p:embed/>
                </p:oleObj>
              </mc:Choice>
              <mc:Fallback>
                <p:oleObj name="Equation" r:id="rId3" imgW="1130040" imgH="342720" progId="Equation.3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988" y="2286000"/>
                        <a:ext cx="2513012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8" name="Picture 4" descr="Tree structur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990601"/>
            <a:ext cx="4700246" cy="3922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607049" y="476113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U(s’)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36037" y="1251467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node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277993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Chance node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867400" y="4267200"/>
          <a:ext cx="47132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20760" imgH="342720" progId="Equation.3">
                  <p:embed/>
                </p:oleObj>
              </mc:Choice>
              <mc:Fallback>
                <p:oleObj name="Equation" r:id="rId6" imgW="2120760" imgH="34272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67200"/>
                        <a:ext cx="471328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590800" y="3682664"/>
            <a:ext cx="121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P(s’ | s, 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0" y="1143001"/>
            <a:ext cx="4724400" cy="4068763"/>
          </a:xfrm>
        </p:spPr>
        <p:txBody>
          <a:bodyPr/>
          <a:lstStyle/>
          <a:p>
            <a:r>
              <a:rPr lang="en-US" sz="2400" dirty="0"/>
              <a:t>If state s’ has utility U(s’), then what is the expected utility of taking action </a:t>
            </a:r>
            <a:r>
              <a:rPr lang="en-US" sz="2400" b="1" dirty="0">
                <a:solidFill>
                  <a:srgbClr val="0000FF"/>
                </a:solidFill>
              </a:rPr>
              <a:t>a</a:t>
            </a:r>
            <a:r>
              <a:rPr lang="en-US" sz="2400" dirty="0"/>
              <a:t> in state </a:t>
            </a:r>
            <a:r>
              <a:rPr lang="en-US" sz="2400" b="1" dirty="0">
                <a:solidFill>
                  <a:srgbClr val="0000FF"/>
                </a:solidFill>
              </a:rPr>
              <a:t>s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How do we choose the optimal action?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676400" y="5257801"/>
            <a:ext cx="8686800" cy="161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kern="0" dirty="0"/>
              <a:t>What is the recursive expression for </a:t>
            </a:r>
            <a:r>
              <a:rPr lang="en-US" sz="2400" b="1" kern="0" dirty="0">
                <a:solidFill>
                  <a:srgbClr val="0000FF"/>
                </a:solidFill>
              </a:rPr>
              <a:t>U(s)</a:t>
            </a:r>
            <a:r>
              <a:rPr lang="en-US" sz="2400" kern="0" dirty="0"/>
              <a:t> in terms of the utilities of its successor states?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3352800" y="6096000"/>
          <a:ext cx="54467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50880" imgH="342720" progId="Equation.3">
                  <p:embed/>
                </p:oleObj>
              </mc:Choice>
              <mc:Fallback>
                <p:oleObj name="Equation" r:id="rId8" imgW="2450880" imgH="342720" progId="Equation.3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6096000"/>
                        <a:ext cx="5446712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687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3" grpId="0" build="p"/>
      <p:bldP spid="1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15962"/>
          </a:xfrm>
        </p:spPr>
        <p:txBody>
          <a:bodyPr/>
          <a:lstStyle/>
          <a:p>
            <a:r>
              <a:rPr lang="en-US" dirty="0"/>
              <a:t>The Bellman equation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/>
          <a:lstStyle/>
          <a:p>
            <a:r>
              <a:rPr lang="en-US" dirty="0"/>
              <a:t>Recursive relationship between the utilities of successive states:</a:t>
            </a:r>
          </a:p>
        </p:txBody>
      </p:sp>
      <p:pic>
        <p:nvPicPr>
          <p:cNvPr id="6" name="Picture 4" descr="Tree struc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777041"/>
            <a:ext cx="3874601" cy="323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30991" y="5934670"/>
            <a:ext cx="2772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up here with </a:t>
            </a:r>
            <a:r>
              <a:rPr lang="en-US" dirty="0">
                <a:solidFill>
                  <a:srgbClr val="0000FF"/>
                </a:solidFill>
              </a:rPr>
              <a:t>P(s’ | s, a)</a:t>
            </a:r>
          </a:p>
          <a:p>
            <a:pPr algn="ctr"/>
            <a:r>
              <a:rPr lang="en-US" dirty="0"/>
              <a:t>Get utility </a:t>
            </a:r>
            <a:r>
              <a:rPr lang="en-US" dirty="0">
                <a:solidFill>
                  <a:srgbClr val="0000FF"/>
                </a:solidFill>
              </a:rPr>
              <a:t>U(s’)</a:t>
            </a:r>
          </a:p>
          <a:p>
            <a:pPr algn="ctr"/>
            <a:r>
              <a:rPr lang="en-US" dirty="0"/>
              <a:t>(discounted by </a:t>
            </a:r>
            <a:r>
              <a:rPr lang="en-US" dirty="0">
                <a:sym typeface="Symbol"/>
              </a:rPr>
              <a:t>)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6555" y="2983468"/>
            <a:ext cx="20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Receive reward </a:t>
            </a:r>
            <a:r>
              <a:rPr lang="en-US" dirty="0">
                <a:solidFill>
                  <a:srgbClr val="0000FF"/>
                </a:solidFill>
              </a:rPr>
              <a:t>R(s)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02414" y="4202668"/>
            <a:ext cx="245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Choose optimal action </a:t>
            </a:r>
            <a:r>
              <a:rPr lang="en-US" dirty="0">
                <a:solidFill>
                  <a:srgbClr val="0000FF"/>
                </a:solidFill>
              </a:rPr>
              <a:t>a</a:t>
            </a:r>
          </a:p>
        </p:txBody>
      </p:sp>
      <p:graphicFrame>
        <p:nvGraphicFramePr>
          <p:cNvPr id="45057" name="Object 3"/>
          <p:cNvGraphicFramePr>
            <a:graphicFrameLocks noChangeAspect="1"/>
          </p:cNvGraphicFramePr>
          <p:nvPr/>
        </p:nvGraphicFramePr>
        <p:xfrm>
          <a:off x="3200401" y="1905000"/>
          <a:ext cx="53054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87520" imgH="342720" progId="Equation.3">
                  <p:embed/>
                </p:oleObj>
              </mc:Choice>
              <mc:Fallback>
                <p:oleObj name="Equation" r:id="rId4" imgW="2387520" imgH="342720" progId="Equation.3">
                  <p:embed/>
                  <p:pic>
                    <p:nvPicPr>
                      <p:cNvPr id="4505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1905000"/>
                        <a:ext cx="5305425" cy="762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400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15962"/>
          </a:xfrm>
        </p:spPr>
        <p:txBody>
          <a:bodyPr/>
          <a:lstStyle/>
          <a:p>
            <a:r>
              <a:rPr lang="en-US" dirty="0"/>
              <a:t>The Bellman equation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81200" y="838201"/>
            <a:ext cx="8590908" cy="5778356"/>
          </a:xfrm>
        </p:spPr>
        <p:txBody>
          <a:bodyPr>
            <a:normAutofit/>
          </a:bodyPr>
          <a:lstStyle/>
          <a:p>
            <a:r>
              <a:rPr lang="en-US" dirty="0"/>
              <a:t>Recursive relationship between the utilities of successive states: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For </a:t>
            </a:r>
            <a:r>
              <a:rPr lang="en-US" i="1" dirty="0"/>
              <a:t>N</a:t>
            </a:r>
            <a:r>
              <a:rPr lang="en-US" dirty="0"/>
              <a:t> states, we get </a:t>
            </a:r>
            <a:r>
              <a:rPr lang="en-US" i="1" dirty="0"/>
              <a:t>N</a:t>
            </a:r>
            <a:r>
              <a:rPr lang="en-US" dirty="0"/>
              <a:t> equations in </a:t>
            </a:r>
            <a:r>
              <a:rPr lang="en-US" i="1" dirty="0"/>
              <a:t>N</a:t>
            </a:r>
            <a:r>
              <a:rPr lang="en-US" dirty="0"/>
              <a:t> unknowns</a:t>
            </a:r>
          </a:p>
          <a:p>
            <a:pPr lvl="1"/>
            <a:r>
              <a:rPr lang="en-US" dirty="0"/>
              <a:t>Solving them solves the MDP</a:t>
            </a:r>
          </a:p>
          <a:p>
            <a:pPr lvl="1"/>
            <a:r>
              <a:rPr lang="en-US" dirty="0"/>
              <a:t>Nonlinear equations -&gt; no closed-form solution, need to use an iterative solution method (is there a globally optimum solution?)</a:t>
            </a:r>
          </a:p>
          <a:p>
            <a:pPr lvl="1"/>
            <a:r>
              <a:rPr lang="en-US" dirty="0"/>
              <a:t>We could try to solve them through </a:t>
            </a:r>
            <a:r>
              <a:rPr lang="en-US" dirty="0" err="1"/>
              <a:t>expectiminimax</a:t>
            </a:r>
            <a:r>
              <a:rPr lang="en-US" dirty="0"/>
              <a:t> search, but that would run into trouble with infinite sequences</a:t>
            </a:r>
          </a:p>
          <a:p>
            <a:pPr lvl="1"/>
            <a:r>
              <a:rPr lang="en-US" dirty="0"/>
              <a:t>Instead, we solve them algebraically</a:t>
            </a:r>
          </a:p>
          <a:p>
            <a:pPr lvl="1"/>
            <a:r>
              <a:rPr lang="en-US" dirty="0"/>
              <a:t>Two methods: </a:t>
            </a:r>
            <a:r>
              <a:rPr lang="en-US" b="1" dirty="0"/>
              <a:t>value iteration </a:t>
            </a:r>
            <a:r>
              <a:rPr lang="en-US" dirty="0"/>
              <a:t>and </a:t>
            </a:r>
            <a:r>
              <a:rPr lang="en-US" b="1" dirty="0"/>
              <a:t>policy iteration</a:t>
            </a:r>
          </a:p>
        </p:txBody>
      </p:sp>
      <p:graphicFrame>
        <p:nvGraphicFramePr>
          <p:cNvPr id="45057" name="Object 3" descr="Bellman equa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825529"/>
              </p:ext>
            </p:extLst>
          </p:nvPr>
        </p:nvGraphicFramePr>
        <p:xfrm>
          <a:off x="3200401" y="1822806"/>
          <a:ext cx="53054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87520" imgH="342720" progId="Equation.3">
                  <p:embed/>
                </p:oleObj>
              </mc:Choice>
              <mc:Fallback>
                <p:oleObj name="Equation" r:id="rId3" imgW="2387520" imgH="342720" progId="Equation.3">
                  <p:embed/>
                  <p:pic>
                    <p:nvPicPr>
                      <p:cNvPr id="45057" name="Object 3" descr="Bellman equati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1822806"/>
                        <a:ext cx="5305425" cy="762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7851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Value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0201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Start out with every </a:t>
            </a:r>
            <a:r>
              <a:rPr lang="en-US" i="1" dirty="0"/>
              <a:t>U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= 0</a:t>
            </a:r>
          </a:p>
          <a:p>
            <a:r>
              <a:rPr lang="en-US" dirty="0"/>
              <a:t>Iterate until convergence</a:t>
            </a:r>
          </a:p>
          <a:p>
            <a:pPr lvl="1"/>
            <a:r>
              <a:rPr lang="en-US" dirty="0"/>
              <a:t>During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iteration, update the utility of each state according to this rule:</a:t>
            </a:r>
          </a:p>
          <a:p>
            <a:endParaRPr lang="en-US" dirty="0"/>
          </a:p>
          <a:p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In the limit of infinitely many iterations, guaranteed to find the correct utility values</a:t>
            </a:r>
          </a:p>
          <a:p>
            <a:pPr lvl="1"/>
            <a:r>
              <a:rPr lang="en-US" dirty="0"/>
              <a:t>Error decreases exponentially, so in practice, don’t need an infinite number of iterations…</a:t>
            </a:r>
          </a:p>
        </p:txBody>
      </p:sp>
      <p:graphicFrame>
        <p:nvGraphicFramePr>
          <p:cNvPr id="9218" name="Object 3" descr="value iteration equa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597405"/>
              </p:ext>
            </p:extLst>
          </p:nvPr>
        </p:nvGraphicFramePr>
        <p:xfrm>
          <a:off x="3098801" y="3810000"/>
          <a:ext cx="58134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16120" imgH="342720" progId="Equation.3">
                  <p:embed/>
                </p:oleObj>
              </mc:Choice>
              <mc:Fallback>
                <p:oleObj name="Equation" r:id="rId3" imgW="2616120" imgH="342720" progId="Equation.3">
                  <p:embed/>
                  <p:pic>
                    <p:nvPicPr>
                      <p:cNvPr id="9218" name="Object 3" descr="value iteration equati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1" y="3810000"/>
                        <a:ext cx="58134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9710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aze examp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884798"/>
            <a:ext cx="3962400" cy="336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effect does the update have?</a:t>
            </a:r>
          </a:p>
          <a:p>
            <a:pPr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10242" name="Object 3" descr="value iteration equa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203072"/>
              </p:ext>
            </p:extLst>
          </p:nvPr>
        </p:nvGraphicFramePr>
        <p:xfrm>
          <a:off x="3352801" y="2286000"/>
          <a:ext cx="58134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16120" imgH="342720" progId="Equation.3">
                  <p:embed/>
                </p:oleObj>
              </mc:Choice>
              <mc:Fallback>
                <p:oleObj name="Equation" r:id="rId4" imgW="2616120" imgH="342720" progId="Equation.3">
                  <p:embed/>
                  <p:pic>
                    <p:nvPicPr>
                      <p:cNvPr id="10242" name="Object 3" descr="value iteration equati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2286000"/>
                        <a:ext cx="58134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34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 descr="computation example">
            <a:extLst>
              <a:ext uri="{FF2B5EF4-FFF2-40B4-BE49-F238E27FC236}">
                <a16:creationId xmlns:a16="http://schemas.microsoft.com/office/drawing/2014/main" id="{74D48819-B404-4123-8928-6E6BCB4CC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812" y="1414257"/>
            <a:ext cx="7647423" cy="43699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CF5C52-64D2-4D2D-AD5A-3C0585D5C912}"/>
              </a:ext>
            </a:extLst>
          </p:cNvPr>
          <p:cNvSpPr txBox="1"/>
          <p:nvPr/>
        </p:nvSpPr>
        <p:spPr>
          <a:xfrm>
            <a:off x="2385391" y="6311900"/>
            <a:ext cx="7301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http://mas.cs.umass.edu/classes/cs683/lectures-2010/Lec13_MDP2-F2010.pdf</a:t>
            </a:r>
          </a:p>
        </p:txBody>
      </p:sp>
    </p:spTree>
    <p:extLst>
      <p:ext uri="{BB962C8B-B14F-4D97-AF65-F5344CB8AC3E}">
        <p14:creationId xmlns:p14="http://schemas.microsoft.com/office/powerpoint/2010/main" val="2854779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82"/>
            <a:ext cx="10515600" cy="1325563"/>
          </a:xfrm>
        </p:spPr>
        <p:txBody>
          <a:bodyPr/>
          <a:lstStyle/>
          <a:p>
            <a:r>
              <a:rPr lang="en-US" dirty="0"/>
              <a:t>Value iteration</a:t>
            </a:r>
          </a:p>
        </p:txBody>
      </p:sp>
      <p:grpSp>
        <p:nvGrpSpPr>
          <p:cNvPr id="4" name="Group 3" descr="Running value iteration.">
            <a:extLst>
              <a:ext uri="{FF2B5EF4-FFF2-40B4-BE49-F238E27FC236}">
                <a16:creationId xmlns:a16="http://schemas.microsoft.com/office/drawing/2014/main" id="{89F3F23C-A04A-4CFB-A637-F7D80A3695C8}"/>
              </a:ext>
            </a:extLst>
          </p:cNvPr>
          <p:cNvGrpSpPr/>
          <p:nvPr/>
        </p:nvGrpSpPr>
        <p:grpSpPr>
          <a:xfrm>
            <a:off x="2286000" y="1524000"/>
            <a:ext cx="7191615" cy="5200124"/>
            <a:chOff x="2286000" y="1524000"/>
            <a:chExt cx="7191615" cy="5200124"/>
          </a:xfrm>
        </p:grpSpPr>
        <p:pic>
          <p:nvPicPr>
            <p:cNvPr id="8" name="Picture 7" descr="Screen Shot 2015-11-12 at 12.37.13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4419600"/>
              <a:ext cx="2898074" cy="2286000"/>
            </a:xfrm>
            <a:prstGeom prst="rect">
              <a:avLst/>
            </a:prstGeom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77001" y="4343400"/>
              <a:ext cx="2895599" cy="2380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25EA405-D5F4-48CE-8BC7-762FB9A409F9}"/>
                </a:ext>
              </a:extLst>
            </p:cNvPr>
            <p:cNvGrpSpPr/>
            <p:nvPr/>
          </p:nvGrpSpPr>
          <p:grpSpPr>
            <a:xfrm>
              <a:off x="2286000" y="1524000"/>
              <a:ext cx="7191615" cy="2932891"/>
              <a:chOff x="2286000" y="1524000"/>
              <a:chExt cx="7191615" cy="2932891"/>
            </a:xfrm>
          </p:grpSpPr>
          <p:pic>
            <p:nvPicPr>
              <p:cNvPr id="7" name="Picture 6" descr="Screen Shot 2015-11-12 at 12.35.21 PM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2116" y="1600200"/>
                <a:ext cx="3465499" cy="251460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2427479" y="4038600"/>
                <a:ext cx="26836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Utilities with discount factor 1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391400" y="4118337"/>
                <a:ext cx="11128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Final policy</a:t>
                </a:r>
              </a:p>
            </p:txBody>
          </p:sp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286000" y="1524000"/>
                <a:ext cx="2962256" cy="2514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4" name="TextBox 13"/>
          <p:cNvSpPr txBox="1"/>
          <p:nvPr/>
        </p:nvSpPr>
        <p:spPr>
          <a:xfrm>
            <a:off x="2489995" y="1371600"/>
            <a:ext cx="2575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 (non-terminal R=-0.04)</a:t>
            </a:r>
          </a:p>
        </p:txBody>
      </p:sp>
    </p:spTree>
    <p:extLst>
      <p:ext uri="{BB962C8B-B14F-4D97-AF65-F5344CB8AC3E}">
        <p14:creationId xmlns:p14="http://schemas.microsoft.com/office/powerpoint/2010/main" val="1895305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Policy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Start with some initial policy </a:t>
            </a:r>
            <a:r>
              <a:rPr lang="en-US" dirty="0">
                <a:sym typeface="Symbol"/>
              </a:rPr>
              <a:t>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 and alternate between the following steps:</a:t>
            </a:r>
            <a:endParaRPr lang="en-US" baseline="-25000" dirty="0">
              <a:sym typeface="Symbol"/>
            </a:endParaRPr>
          </a:p>
          <a:p>
            <a:pPr lvl="1"/>
            <a:r>
              <a:rPr lang="en-US" b="1" dirty="0">
                <a:sym typeface="Symbol"/>
              </a:rPr>
              <a:t>Policy evaluation:</a:t>
            </a:r>
            <a:r>
              <a:rPr lang="en-US" dirty="0">
                <a:sym typeface="Symbol"/>
              </a:rPr>
              <a:t> calculate </a:t>
            </a:r>
            <a:r>
              <a:rPr lang="en-US" i="1" dirty="0">
                <a:sym typeface="Symbol"/>
              </a:rPr>
              <a:t>U</a:t>
            </a:r>
            <a:r>
              <a:rPr lang="en-US" baseline="30000" dirty="0">
                <a:sym typeface="Symbol"/>
              </a:rPr>
              <a:t></a:t>
            </a:r>
            <a:r>
              <a:rPr lang="en-US" i="1" baseline="10000" dirty="0">
                <a:sym typeface="Symbol"/>
              </a:rPr>
              <a:t>i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s</a:t>
            </a:r>
            <a:r>
              <a:rPr lang="en-US" dirty="0">
                <a:sym typeface="Symbol"/>
              </a:rPr>
              <a:t>) for every state </a:t>
            </a:r>
            <a:r>
              <a:rPr lang="en-US" i="1" dirty="0">
                <a:sym typeface="Symbol"/>
              </a:rPr>
              <a:t>s</a:t>
            </a:r>
          </a:p>
          <a:p>
            <a:pPr lvl="1"/>
            <a:r>
              <a:rPr lang="en-US" b="1" dirty="0">
                <a:sym typeface="Symbol"/>
              </a:rPr>
              <a:t>Policy improvement: </a:t>
            </a:r>
            <a:r>
              <a:rPr lang="en-US" dirty="0">
                <a:sym typeface="Symbol"/>
              </a:rPr>
              <a:t>calculate a new policy </a:t>
            </a:r>
            <a:r>
              <a:rPr lang="en-US" i="1" baseline="-25000" dirty="0">
                <a:sym typeface="Symbol"/>
              </a:rPr>
              <a:t>i</a:t>
            </a:r>
            <a:r>
              <a:rPr lang="en-US" baseline="-25000" dirty="0">
                <a:sym typeface="Symbol"/>
              </a:rPr>
              <a:t>+1</a:t>
            </a:r>
            <a:r>
              <a:rPr lang="en-US" dirty="0">
                <a:sym typeface="Symbol"/>
              </a:rPr>
              <a:t> based on the updated utilities</a:t>
            </a:r>
          </a:p>
          <a:p>
            <a:pPr lvl="1"/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Notice it’s kind of like hill-climbing in the N-queens problem.</a:t>
            </a:r>
          </a:p>
          <a:p>
            <a:pPr lvl="1"/>
            <a:r>
              <a:rPr lang="en-US" dirty="0">
                <a:sym typeface="Symbol"/>
              </a:rPr>
              <a:t>Policy evaluation: Find ways in which the current policy is suboptimal</a:t>
            </a:r>
          </a:p>
          <a:p>
            <a:pPr lvl="1"/>
            <a:r>
              <a:rPr lang="en-US" dirty="0">
                <a:sym typeface="Symbol"/>
              </a:rPr>
              <a:t>Policy improvement: Fix those problems</a:t>
            </a:r>
          </a:p>
          <a:p>
            <a:pPr lvl="1"/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Unlike Value Iteration, this is guaranteed to converge in a finite number of steps, as long as the state space and action set are both finite.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90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792162"/>
          </a:xfrm>
        </p:spPr>
        <p:txBody>
          <a:bodyPr/>
          <a:lstStyle/>
          <a:p>
            <a:r>
              <a:rPr lang="en-US" dirty="0"/>
              <a:t>Method 2, Step 1: Policy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57400" y="1066801"/>
                <a:ext cx="8229600" cy="4754563"/>
              </a:xfrm>
            </p:spPr>
            <p:txBody>
              <a:bodyPr/>
              <a:lstStyle/>
              <a:p>
                <a:r>
                  <a:rPr lang="en-US" dirty="0"/>
                  <a:t>Given a fixed policy </a:t>
                </a:r>
                <a:r>
                  <a:rPr lang="en-US" dirty="0">
                    <a:sym typeface="Symbol"/>
                  </a:rPr>
                  <a:t></a:t>
                </a:r>
                <a:r>
                  <a:rPr lang="en-US" dirty="0"/>
                  <a:t>, </a:t>
                </a:r>
                <a:r>
                  <a:rPr lang="en-US" dirty="0">
                    <a:sym typeface="Symbol"/>
                  </a:rPr>
                  <a:t>calculate </a:t>
                </a:r>
                <a:r>
                  <a:rPr lang="en-US" i="1" dirty="0">
                    <a:sym typeface="Symbol"/>
                  </a:rPr>
                  <a:t>U</a:t>
                </a:r>
                <a:r>
                  <a:rPr lang="en-US" baseline="30000" dirty="0">
                    <a:sym typeface="Symbol"/>
                  </a:rPr>
                  <a:t></a:t>
                </a:r>
                <a:r>
                  <a:rPr lang="en-US" dirty="0">
                    <a:sym typeface="Symbol"/>
                  </a:rPr>
                  <a:t>(</a:t>
                </a:r>
                <a:r>
                  <a:rPr lang="en-US" i="1" dirty="0">
                    <a:sym typeface="Symbol"/>
                  </a:rPr>
                  <a:t>s</a:t>
                </a:r>
                <a:r>
                  <a:rPr lang="en-US" dirty="0">
                    <a:sym typeface="Symbol"/>
                  </a:rPr>
                  <a:t>) for every state </a:t>
                </a:r>
                <a:r>
                  <a:rPr lang="en-US" i="1" dirty="0">
                    <a:sym typeface="Symbol"/>
                  </a:rPr>
                  <a:t>s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00FF"/>
                    </a:solidFill>
                    <a:sym typeface="Symbol"/>
                  </a:rPr>
                  <a:t>(s) </a:t>
                </a:r>
                <a:r>
                  <a:rPr lang="en-US" dirty="0">
                    <a:sym typeface="Symbol"/>
                  </a:rPr>
                  <a:t>is fixed, 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matrix, therefore we can solve a linear equation to get </a:t>
                </a:r>
                <a:r>
                  <a:rPr lang="en-US" i="1" dirty="0">
                    <a:sym typeface="Symbol"/>
                  </a:rPr>
                  <a:t>U</a:t>
                </a:r>
                <a:r>
                  <a:rPr lang="en-US" baseline="30000" dirty="0">
                    <a:sym typeface="Symbol"/>
                  </a:rPr>
                  <a:t></a:t>
                </a:r>
                <a:r>
                  <a:rPr lang="en-US" dirty="0">
                    <a:sym typeface="Symbol"/>
                  </a:rPr>
                  <a:t>(</a:t>
                </a:r>
                <a:r>
                  <a:rPr lang="en-US" i="1" dirty="0">
                    <a:sym typeface="Symbol"/>
                  </a:rPr>
                  <a:t>s</a:t>
                </a:r>
                <a:r>
                  <a:rPr lang="en-US" dirty="0">
                    <a:sym typeface="Symbol"/>
                  </a:rPr>
                  <a:t>)!</a:t>
                </a:r>
              </a:p>
              <a:p>
                <a:r>
                  <a:rPr lang="en-US" dirty="0">
                    <a:sym typeface="Symbol"/>
                  </a:rPr>
                  <a:t>Why is this “Policy Evaluation” formula so much easier to solve than the original Bellman equation?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7400" y="1066801"/>
                <a:ext cx="8229600" cy="4754563"/>
              </a:xfrm>
              <a:blipFill rotWithShape="0">
                <a:blip r:embed="rId4"/>
                <a:stretch>
                  <a:fillRect l="-1333" t="-2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291" name="Object 3" descr="policy evaluation equa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740343"/>
              </p:ext>
            </p:extLst>
          </p:nvPr>
        </p:nvGraphicFramePr>
        <p:xfrm>
          <a:off x="2989204" y="5071156"/>
          <a:ext cx="6682454" cy="959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87520" imgH="342720" progId="Equation.3">
                  <p:embed/>
                </p:oleObj>
              </mc:Choice>
              <mc:Fallback>
                <p:oleObj name="Equation" r:id="rId5" imgW="2387520" imgH="342720" progId="Equation.3">
                  <p:embed/>
                  <p:pic>
                    <p:nvPicPr>
                      <p:cNvPr id="12291" name="Object 3" descr="policy evaluation equati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04" y="5071156"/>
                        <a:ext cx="6682454" cy="95977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3" descr="policy evaluation equa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223285"/>
              </p:ext>
            </p:extLst>
          </p:nvPr>
        </p:nvGraphicFramePr>
        <p:xfrm>
          <a:off x="2475788" y="1706367"/>
          <a:ext cx="7042751" cy="995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25680" imgH="342720" progId="Equation.3">
                  <p:embed/>
                </p:oleObj>
              </mc:Choice>
              <mc:Fallback>
                <p:oleObj name="Equation" r:id="rId7" imgW="2425680" imgH="342720" progId="Equation.3">
                  <p:embed/>
                  <p:pic>
                    <p:nvPicPr>
                      <p:cNvPr id="12292" name="Object 3" descr="policy evaluation equati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5788" y="1706367"/>
                        <a:ext cx="7042751" cy="9957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CE70456-2A30-5645-B263-39F945277FFA}"/>
              </a:ext>
            </a:extLst>
          </p:cNvPr>
          <p:cNvSpPr/>
          <p:nvPr/>
        </p:nvSpPr>
        <p:spPr>
          <a:xfrm>
            <a:off x="2057400" y="1529542"/>
            <a:ext cx="7734993" cy="117256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2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92162"/>
          </a:xfrm>
        </p:spPr>
        <p:txBody>
          <a:bodyPr/>
          <a:lstStyle/>
          <a:p>
            <a:r>
              <a:rPr lang="en-US" dirty="0"/>
              <a:t>Game 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r>
              <a:rPr lang="en-US" dirty="0"/>
              <a:t>A series of questions with increasing level of difficulty and increasing payoff</a:t>
            </a:r>
          </a:p>
          <a:p>
            <a:r>
              <a:rPr lang="en-US" dirty="0"/>
              <a:t>Decision: at each step, take your earnings and quit, or go for the next question</a:t>
            </a:r>
          </a:p>
          <a:p>
            <a:pPr lvl="1"/>
            <a:r>
              <a:rPr lang="en-US" dirty="0"/>
              <a:t>If you answer wrong, you lose everything</a:t>
            </a:r>
          </a:p>
        </p:txBody>
      </p:sp>
      <p:grpSp>
        <p:nvGrpSpPr>
          <p:cNvPr id="6" name="Group 5" descr="Quiz show example">
            <a:extLst>
              <a:ext uri="{FF2B5EF4-FFF2-40B4-BE49-F238E27FC236}">
                <a16:creationId xmlns:a16="http://schemas.microsoft.com/office/drawing/2014/main" id="{74E6B3E2-6BD1-447C-8D35-39DD1BFF3B20}"/>
              </a:ext>
            </a:extLst>
          </p:cNvPr>
          <p:cNvGrpSpPr/>
          <p:nvPr/>
        </p:nvGrpSpPr>
        <p:grpSpPr>
          <a:xfrm>
            <a:off x="1667036" y="3810000"/>
            <a:ext cx="8953126" cy="2895600"/>
            <a:chOff x="1667036" y="3810000"/>
            <a:chExt cx="8953126" cy="2895600"/>
          </a:xfrm>
        </p:grpSpPr>
        <p:sp>
          <p:nvSpPr>
            <p:cNvPr id="5" name="Oval 4"/>
            <p:cNvSpPr/>
            <p:nvPr/>
          </p:nvSpPr>
          <p:spPr>
            <a:xfrm>
              <a:off x="1752600" y="43434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Q1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590800" y="4724400"/>
              <a:ext cx="12954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2477294" y="5067300"/>
              <a:ext cx="6858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962400" y="43434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Q2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800600" y="4724400"/>
              <a:ext cx="12954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>
              <a:off x="4687094" y="5067300"/>
              <a:ext cx="6858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6172200" y="43434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Q3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010400" y="4724400"/>
              <a:ext cx="12954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>
              <a:off x="6896894" y="5067300"/>
              <a:ext cx="6858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382000" y="43434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Q4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220200" y="4724400"/>
              <a:ext cx="12954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>
              <a:off x="9106694" y="5067300"/>
              <a:ext cx="6858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>
              <a:off x="3848894" y="5676106"/>
              <a:ext cx="9906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6133306" y="5676106"/>
              <a:ext cx="9906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>
              <a:off x="8343105" y="5676106"/>
              <a:ext cx="9906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971801" y="4416624"/>
              <a:ext cx="7241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Correct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438400" y="5420380"/>
              <a:ext cx="889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Incorrect:</a:t>
              </a:r>
            </a:p>
            <a:p>
              <a:pPr algn="ctr"/>
              <a:r>
                <a:rPr lang="en-US" sz="1400" dirty="0"/>
                <a:t>$0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05401" y="4406444"/>
              <a:ext cx="7241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Correct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72000" y="5410200"/>
              <a:ext cx="889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Incorrect:</a:t>
              </a:r>
            </a:p>
            <a:p>
              <a:pPr algn="ctr"/>
              <a:r>
                <a:rPr lang="en-US" sz="1400" dirty="0"/>
                <a:t>$0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82020" y="6182380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Quit:</a:t>
              </a:r>
            </a:p>
            <a:p>
              <a:pPr algn="ctr"/>
              <a:r>
                <a:rPr lang="en-US" sz="1400" dirty="0"/>
                <a:t>$100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64012" y="4406444"/>
              <a:ext cx="7241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Correct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30611" y="5410200"/>
              <a:ext cx="889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Incorrect:</a:t>
              </a:r>
            </a:p>
            <a:p>
              <a:pPr algn="ctr"/>
              <a:r>
                <a:rPr lang="en-US" sz="1400" dirty="0"/>
                <a:t>$0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15528" y="6182380"/>
              <a:ext cx="6864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Quit:</a:t>
              </a:r>
            </a:p>
            <a:p>
              <a:pPr algn="ctr"/>
              <a:r>
                <a:rPr lang="en-US" sz="1400" dirty="0"/>
                <a:t>$1,100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618342" y="4191000"/>
              <a:ext cx="8306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Correct:</a:t>
              </a:r>
            </a:p>
            <a:p>
              <a:pPr algn="ctr"/>
              <a:r>
                <a:rPr lang="en-US" sz="1400" dirty="0"/>
                <a:t>$61,100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084941" y="5410200"/>
              <a:ext cx="889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Incorrect:</a:t>
              </a:r>
            </a:p>
            <a:p>
              <a:pPr algn="ctr"/>
              <a:r>
                <a:rPr lang="en-US" sz="1400" dirty="0"/>
                <a:t>$0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46467" y="6182380"/>
              <a:ext cx="777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Quit:</a:t>
              </a:r>
            </a:p>
            <a:p>
              <a:pPr algn="ctr"/>
              <a:r>
                <a:rPr lang="en-US" sz="1400" dirty="0"/>
                <a:t>$11,100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67036" y="3810000"/>
              <a:ext cx="1076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$100 question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10001" y="3810000"/>
              <a:ext cx="1076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$1,000 question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086636" y="3810000"/>
              <a:ext cx="1076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$10,000 question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296436" y="3810000"/>
              <a:ext cx="1076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$50,000 question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88424A-E52B-CD4C-BB4E-4748C477F713}"/>
                </a:ext>
              </a:extLst>
            </p:cNvPr>
            <p:cNvSpPr txBox="1"/>
            <p:nvPr/>
          </p:nvSpPr>
          <p:spPr>
            <a:xfrm>
              <a:off x="9994670" y="4688380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1/10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712C038-8929-8645-9ACF-9BA11546577F}"/>
                </a:ext>
              </a:extLst>
            </p:cNvPr>
            <p:cNvSpPr txBox="1"/>
            <p:nvPr/>
          </p:nvSpPr>
          <p:spPr>
            <a:xfrm>
              <a:off x="9465428" y="5106785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9/10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AFB3E09-AB4C-BE41-BA4C-B882795AB973}"/>
                </a:ext>
              </a:extLst>
            </p:cNvPr>
            <p:cNvSpPr txBox="1"/>
            <p:nvPr/>
          </p:nvSpPr>
          <p:spPr>
            <a:xfrm>
              <a:off x="7736375" y="4674529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1/2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6D4C1C8-57E7-E742-9559-659094B747FC}"/>
                </a:ext>
              </a:extLst>
            </p:cNvPr>
            <p:cNvSpPr txBox="1"/>
            <p:nvPr/>
          </p:nvSpPr>
          <p:spPr>
            <a:xfrm>
              <a:off x="7207133" y="5092934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1/2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8FEF477-B5D2-C048-AEA4-1BADE614993A}"/>
                </a:ext>
              </a:extLst>
            </p:cNvPr>
            <p:cNvSpPr txBox="1"/>
            <p:nvPr/>
          </p:nvSpPr>
          <p:spPr>
            <a:xfrm>
              <a:off x="5544582" y="469392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3/4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4D831B3-068B-2B44-B98C-8D9EE6F45276}"/>
                </a:ext>
              </a:extLst>
            </p:cNvPr>
            <p:cNvSpPr txBox="1"/>
            <p:nvPr/>
          </p:nvSpPr>
          <p:spPr>
            <a:xfrm>
              <a:off x="5015340" y="511233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1/4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381945B-5CC7-EA48-A636-C1F2418A1875}"/>
                </a:ext>
              </a:extLst>
            </p:cNvPr>
            <p:cNvSpPr txBox="1"/>
            <p:nvPr/>
          </p:nvSpPr>
          <p:spPr>
            <a:xfrm>
              <a:off x="3253041" y="4680073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9/10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0C717E-7C0C-CA4C-98D5-5F2EEF08BB53}"/>
                </a:ext>
              </a:extLst>
            </p:cNvPr>
            <p:cNvSpPr txBox="1"/>
            <p:nvPr/>
          </p:nvSpPr>
          <p:spPr>
            <a:xfrm>
              <a:off x="2806924" y="5098478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1/10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93583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9227906" cy="827926"/>
          </a:xfrm>
        </p:spPr>
        <p:txBody>
          <a:bodyPr>
            <a:normAutofit/>
          </a:bodyPr>
          <a:lstStyle/>
          <a:p>
            <a:r>
              <a:rPr lang="en-US" dirty="0"/>
              <a:t>Method 2, Step 2: Policy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066801"/>
            <a:ext cx="8229600" cy="4754563"/>
          </a:xfrm>
        </p:spPr>
        <p:txBody>
          <a:bodyPr/>
          <a:lstStyle/>
          <a:p>
            <a:r>
              <a:rPr lang="en-US" dirty="0"/>
              <a:t>Given </a:t>
            </a:r>
            <a:r>
              <a:rPr lang="en-US" i="1" dirty="0">
                <a:sym typeface="Symbol"/>
              </a:rPr>
              <a:t>U</a:t>
            </a:r>
            <a:r>
              <a:rPr lang="en-US" baseline="30000" dirty="0">
                <a:sym typeface="Symbol"/>
              </a:rPr>
              <a:t>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s</a:t>
            </a:r>
            <a:r>
              <a:rPr lang="en-US" dirty="0">
                <a:sym typeface="Symbol"/>
              </a:rPr>
              <a:t>) for every state </a:t>
            </a:r>
            <a:r>
              <a:rPr lang="en-US" i="1" dirty="0">
                <a:sym typeface="Symbol"/>
              </a:rPr>
              <a:t>s</a:t>
            </a:r>
            <a:r>
              <a:rPr lang="en-US" dirty="0">
                <a:sym typeface="Symbol"/>
              </a:rPr>
              <a:t>, find an improved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(s)</a:t>
            </a:r>
            <a:r>
              <a:rPr lang="en-US" dirty="0"/>
              <a:t> </a:t>
            </a:r>
          </a:p>
        </p:txBody>
      </p:sp>
      <p:graphicFrame>
        <p:nvGraphicFramePr>
          <p:cNvPr id="6" name="Object 2" descr="policy evaluation equa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866966"/>
              </p:ext>
            </p:extLst>
          </p:nvPr>
        </p:nvGraphicFramePr>
        <p:xfrm>
          <a:off x="2836571" y="1819376"/>
          <a:ext cx="6825479" cy="101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98600" imgH="342720" progId="Equation.3">
                  <p:embed/>
                </p:oleObj>
              </mc:Choice>
              <mc:Fallback>
                <p:oleObj name="Equation" r:id="rId3" imgW="2298600" imgH="342720" progId="Equation.3">
                  <p:embed/>
                  <p:pic>
                    <p:nvPicPr>
                      <p:cNvPr id="6" name="Object 2" descr="policy evaluation equati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571" y="1819376"/>
                        <a:ext cx="6825479" cy="10180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1271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9227906" cy="827926"/>
          </a:xfrm>
        </p:spPr>
        <p:txBody>
          <a:bodyPr>
            <a:normAutofit/>
          </a:bodyPr>
          <a:lstStyle/>
          <a:p>
            <a:r>
              <a:rPr lang="en-US" dirty="0"/>
              <a:t>Policy iteration</a:t>
            </a:r>
          </a:p>
        </p:txBody>
      </p:sp>
      <p:pic>
        <p:nvPicPr>
          <p:cNvPr id="5" name="Content Placeholder 4" descr="policy evaluation results">
            <a:extLst>
              <a:ext uri="{FF2B5EF4-FFF2-40B4-BE49-F238E27FC236}">
                <a16:creationId xmlns:a16="http://schemas.microsoft.com/office/drawing/2014/main" id="{2A07B0C6-9D2C-4363-9747-C2CC81557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9819" y="1767891"/>
            <a:ext cx="7504762" cy="335238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520B7C-A976-490D-AB57-5A381E0B1A98}"/>
              </a:ext>
            </a:extLst>
          </p:cNvPr>
          <p:cNvSpPr txBox="1"/>
          <p:nvPr/>
        </p:nvSpPr>
        <p:spPr>
          <a:xfrm>
            <a:off x="2663687" y="533770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http://mas.cs.umass.edu/classes/cs683/lectures-2010/Lec13_MDP2-F2010.pdf</a:t>
            </a:r>
          </a:p>
        </p:txBody>
      </p:sp>
    </p:spTree>
    <p:extLst>
      <p:ext uri="{BB962C8B-B14F-4D97-AF65-F5344CB8AC3E}">
        <p14:creationId xmlns:p14="http://schemas.microsoft.com/office/powerpoint/2010/main" val="2179353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130"/>
            <a:ext cx="10794476" cy="49584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MDP defined by states, actions, transition model, reward function</a:t>
            </a:r>
          </a:p>
          <a:p>
            <a:r>
              <a:rPr lang="en-US" dirty="0"/>
              <a:t>The “solution” to an MDP is the policy: what do you do when you’re in any given state</a:t>
            </a:r>
          </a:p>
          <a:p>
            <a:r>
              <a:rPr lang="en-US" dirty="0"/>
              <a:t>The Bellman equation tells the utility of any given state, and incidentally, also tells you the optimum policy.   The Bellman equation is N nonlinear equations in N unknowns (the policy), therefore it can’t be solved in closed form.</a:t>
            </a:r>
          </a:p>
          <a:p>
            <a:r>
              <a:rPr lang="en-US" dirty="0"/>
              <a:t>Value iteration: </a:t>
            </a:r>
          </a:p>
          <a:p>
            <a:pPr lvl="1"/>
            <a:r>
              <a:rPr lang="en-US" dirty="0"/>
              <a:t>At the beginning of the (i+1)’</a:t>
            </a:r>
            <a:r>
              <a:rPr lang="en-US" dirty="0" err="1"/>
              <a:t>st</a:t>
            </a:r>
            <a:r>
              <a:rPr lang="en-US" dirty="0"/>
              <a:t> iteration, each state’s value is based on looking ahead i steps in time</a:t>
            </a:r>
          </a:p>
          <a:p>
            <a:pPr lvl="1"/>
            <a:r>
              <a:rPr lang="en-US" dirty="0"/>
              <a:t>… so finding the best action = optimize based on (i+1)-step </a:t>
            </a:r>
            <a:r>
              <a:rPr lang="en-US" dirty="0" err="1"/>
              <a:t>lookahead</a:t>
            </a:r>
            <a:endParaRPr lang="en-US" dirty="0"/>
          </a:p>
          <a:p>
            <a:r>
              <a:rPr lang="en-US" dirty="0"/>
              <a:t>Policy iteration:</a:t>
            </a:r>
          </a:p>
          <a:p>
            <a:pPr lvl="1"/>
            <a:r>
              <a:rPr lang="en-US" dirty="0"/>
              <a:t>Find the utilities that result from the current policy,</a:t>
            </a:r>
          </a:p>
          <a:p>
            <a:pPr lvl="1"/>
            <a:r>
              <a:rPr lang="en-US" dirty="0"/>
              <a:t>Improve the current policy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8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92162"/>
          </a:xfrm>
        </p:spPr>
        <p:txBody>
          <a:bodyPr/>
          <a:lstStyle/>
          <a:p>
            <a:r>
              <a:rPr lang="en-US" dirty="0"/>
              <a:t>Game 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r>
              <a:rPr lang="en-US" sz="2400" dirty="0"/>
              <a:t>Consider $50,000 question</a:t>
            </a:r>
          </a:p>
          <a:p>
            <a:pPr lvl="1"/>
            <a:r>
              <a:rPr lang="en-US" dirty="0"/>
              <a:t>Probability of guessing correctly: 1/10</a:t>
            </a:r>
          </a:p>
          <a:p>
            <a:pPr lvl="1"/>
            <a:r>
              <a:rPr lang="en-US" dirty="0"/>
              <a:t>Quit or go for the question?</a:t>
            </a:r>
          </a:p>
          <a:p>
            <a:r>
              <a:rPr lang="en-US" sz="2400" dirty="0"/>
              <a:t>What is the expected payoff for continuing?</a:t>
            </a:r>
          </a:p>
          <a:p>
            <a:pPr lvl="1">
              <a:buNone/>
            </a:pPr>
            <a:r>
              <a:rPr lang="en-US" dirty="0"/>
              <a:t>0.1 * 61,100 + 0.9 * 0 = 6,110</a:t>
            </a:r>
          </a:p>
          <a:p>
            <a:pPr marL="342900" lvl="1" indent="-342900">
              <a:buFontTx/>
              <a:buChar char="•"/>
            </a:pPr>
            <a:r>
              <a:rPr lang="en-US" dirty="0"/>
              <a:t>What is the optimal decision?</a:t>
            </a:r>
          </a:p>
        </p:txBody>
      </p:sp>
      <p:grpSp>
        <p:nvGrpSpPr>
          <p:cNvPr id="4" name="Group 3" descr="A quiz show e">
            <a:extLst>
              <a:ext uri="{FF2B5EF4-FFF2-40B4-BE49-F238E27FC236}">
                <a16:creationId xmlns:a16="http://schemas.microsoft.com/office/drawing/2014/main" id="{8C4998FB-4D0F-476B-86C2-511643D85B78}"/>
              </a:ext>
            </a:extLst>
          </p:cNvPr>
          <p:cNvGrpSpPr/>
          <p:nvPr/>
        </p:nvGrpSpPr>
        <p:grpSpPr>
          <a:xfrm>
            <a:off x="1667036" y="3810000"/>
            <a:ext cx="8908788" cy="2895600"/>
            <a:chOff x="1667036" y="3810000"/>
            <a:chExt cx="8908788" cy="2895600"/>
          </a:xfrm>
        </p:grpSpPr>
        <p:sp>
          <p:nvSpPr>
            <p:cNvPr id="5" name="Oval 4"/>
            <p:cNvSpPr/>
            <p:nvPr/>
          </p:nvSpPr>
          <p:spPr>
            <a:xfrm>
              <a:off x="1752600" y="43434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Q1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590800" y="4724400"/>
              <a:ext cx="12954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>
              <a:off x="2477294" y="5067300"/>
              <a:ext cx="6858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962400" y="43434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Q2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800600" y="4724400"/>
              <a:ext cx="12954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>
              <a:off x="4687094" y="5067300"/>
              <a:ext cx="6858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172200" y="43434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Q3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010400" y="4724400"/>
              <a:ext cx="12954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6896894" y="5067300"/>
              <a:ext cx="6858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8382000" y="43434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Q4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9220200" y="4724400"/>
              <a:ext cx="12954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9106694" y="5067300"/>
              <a:ext cx="6858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3848894" y="5676106"/>
              <a:ext cx="9906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>
              <a:off x="6133306" y="5676106"/>
              <a:ext cx="9906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8343105" y="5676106"/>
              <a:ext cx="9906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971801" y="4416624"/>
              <a:ext cx="7241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Correct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38400" y="5420380"/>
              <a:ext cx="889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Incorrect:</a:t>
              </a:r>
            </a:p>
            <a:p>
              <a:pPr algn="ctr"/>
              <a:r>
                <a:rPr lang="en-US" sz="1400" dirty="0"/>
                <a:t>$0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05401" y="4406444"/>
              <a:ext cx="7241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Correct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2000" y="5410200"/>
              <a:ext cx="889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Incorrect:</a:t>
              </a:r>
            </a:p>
            <a:p>
              <a:pPr algn="ctr"/>
              <a:r>
                <a:rPr lang="en-US" sz="1400" dirty="0"/>
                <a:t>$0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2020" y="6182380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Quit:</a:t>
              </a:r>
            </a:p>
            <a:p>
              <a:pPr algn="ctr"/>
              <a:r>
                <a:rPr lang="en-US" sz="1400" dirty="0"/>
                <a:t>$100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64012" y="4406444"/>
              <a:ext cx="7241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Correct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30611" y="5410200"/>
              <a:ext cx="889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Incorrect:</a:t>
              </a:r>
            </a:p>
            <a:p>
              <a:pPr algn="ctr"/>
              <a:r>
                <a:rPr lang="en-US" sz="1400" dirty="0"/>
                <a:t>$0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15528" y="6182380"/>
              <a:ext cx="6864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Quit:</a:t>
              </a:r>
            </a:p>
            <a:p>
              <a:pPr algn="ctr"/>
              <a:r>
                <a:rPr lang="en-US" sz="1400" dirty="0"/>
                <a:t>$1,100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618342" y="4191000"/>
              <a:ext cx="8306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Correct:</a:t>
              </a:r>
            </a:p>
            <a:p>
              <a:pPr algn="ctr"/>
              <a:r>
                <a:rPr lang="en-US" sz="1400" dirty="0"/>
                <a:t>$61,100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084941" y="5410200"/>
              <a:ext cx="889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Incorrect:</a:t>
              </a:r>
            </a:p>
            <a:p>
              <a:pPr algn="ctr"/>
              <a:r>
                <a:rPr lang="en-US" sz="1400" dirty="0"/>
                <a:t>$0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46467" y="6182380"/>
              <a:ext cx="777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Quit:</a:t>
              </a:r>
            </a:p>
            <a:p>
              <a:pPr algn="ctr"/>
              <a:r>
                <a:rPr lang="en-US" sz="1400" dirty="0"/>
                <a:t>$11,100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67036" y="3810000"/>
              <a:ext cx="1076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$100 question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10001" y="3810000"/>
              <a:ext cx="1076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$1,000 question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86636" y="3810000"/>
              <a:ext cx="1076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$10,000 question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96436" y="3810000"/>
              <a:ext cx="1076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$50,000 question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23063B1-547E-6542-BBC4-F9269A6541DF}"/>
                </a:ext>
              </a:extLst>
            </p:cNvPr>
            <p:cNvCxnSpPr/>
            <p:nvPr/>
          </p:nvCxnSpPr>
          <p:spPr>
            <a:xfrm rot="5400000">
              <a:off x="9062356" y="5056221"/>
              <a:ext cx="6858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02A795-CA50-D84B-97B7-C6792A8DBF8A}"/>
                </a:ext>
              </a:extLst>
            </p:cNvPr>
            <p:cNvSpPr txBox="1"/>
            <p:nvPr/>
          </p:nvSpPr>
          <p:spPr>
            <a:xfrm>
              <a:off x="9950332" y="4677301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1/10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168EF86-6E21-1542-9DE9-B8976B693C11}"/>
                </a:ext>
              </a:extLst>
            </p:cNvPr>
            <p:cNvSpPr txBox="1"/>
            <p:nvPr/>
          </p:nvSpPr>
          <p:spPr>
            <a:xfrm>
              <a:off x="9421090" y="5095706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9/10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35FFD53-3334-BB4A-9277-039B81488A04}"/>
                </a:ext>
              </a:extLst>
            </p:cNvPr>
            <p:cNvCxnSpPr/>
            <p:nvPr/>
          </p:nvCxnSpPr>
          <p:spPr>
            <a:xfrm rot="5400000">
              <a:off x="2477294" y="5067300"/>
              <a:ext cx="6858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DC2D6C-5D31-014C-A7D7-B24E0E7C1AF3}"/>
                </a:ext>
              </a:extLst>
            </p:cNvPr>
            <p:cNvSpPr txBox="1"/>
            <p:nvPr/>
          </p:nvSpPr>
          <p:spPr>
            <a:xfrm>
              <a:off x="3253041" y="4680073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9/10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A2F4FF-B765-3F4F-B7BD-A2AF5BC1F272}"/>
                </a:ext>
              </a:extLst>
            </p:cNvPr>
            <p:cNvSpPr txBox="1"/>
            <p:nvPr/>
          </p:nvSpPr>
          <p:spPr>
            <a:xfrm>
              <a:off x="2806924" y="5098478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1/10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AD7EEC4-D894-D34C-971A-715DF99D79FE}"/>
                </a:ext>
              </a:extLst>
            </p:cNvPr>
            <p:cNvCxnSpPr/>
            <p:nvPr/>
          </p:nvCxnSpPr>
          <p:spPr>
            <a:xfrm rot="5400000">
              <a:off x="4687094" y="5067300"/>
              <a:ext cx="6858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A92A074-2E12-A545-AD6F-BC2F5D3E83CC}"/>
                </a:ext>
              </a:extLst>
            </p:cNvPr>
            <p:cNvSpPr txBox="1"/>
            <p:nvPr/>
          </p:nvSpPr>
          <p:spPr>
            <a:xfrm>
              <a:off x="5544582" y="469392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3/4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498E3A-4678-B34D-A07C-B1874C678AF5}"/>
                </a:ext>
              </a:extLst>
            </p:cNvPr>
            <p:cNvSpPr txBox="1"/>
            <p:nvPr/>
          </p:nvSpPr>
          <p:spPr>
            <a:xfrm>
              <a:off x="5015340" y="511233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1/4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2542B62-FF6A-D743-ADA1-A76843E6F73F}"/>
                </a:ext>
              </a:extLst>
            </p:cNvPr>
            <p:cNvCxnSpPr/>
            <p:nvPr/>
          </p:nvCxnSpPr>
          <p:spPr>
            <a:xfrm rot="5400000">
              <a:off x="6896894" y="5067300"/>
              <a:ext cx="6858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5A1FF09-F138-0F42-A12B-0E578BCE0D33}"/>
                </a:ext>
              </a:extLst>
            </p:cNvPr>
            <p:cNvSpPr txBox="1"/>
            <p:nvPr/>
          </p:nvSpPr>
          <p:spPr>
            <a:xfrm>
              <a:off x="7736375" y="4674529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1/2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279C5C-CFB3-114D-9DFA-4C657D2829A9}"/>
                </a:ext>
              </a:extLst>
            </p:cNvPr>
            <p:cNvSpPr txBox="1"/>
            <p:nvPr/>
          </p:nvSpPr>
          <p:spPr>
            <a:xfrm>
              <a:off x="7207133" y="5092934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1/2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46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92162"/>
          </a:xfrm>
        </p:spPr>
        <p:txBody>
          <a:bodyPr/>
          <a:lstStyle/>
          <a:p>
            <a:r>
              <a:rPr lang="en-US" dirty="0"/>
              <a:t>Game 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2743201"/>
          </a:xfrm>
        </p:spPr>
        <p:txBody>
          <a:bodyPr/>
          <a:lstStyle/>
          <a:p>
            <a:r>
              <a:rPr lang="en-US" sz="2400" dirty="0"/>
              <a:t>What should we do in Q3?</a:t>
            </a:r>
          </a:p>
          <a:p>
            <a:pPr lvl="1"/>
            <a:r>
              <a:rPr lang="en-US" sz="2000" dirty="0"/>
              <a:t>Payoff for quitting: $1,100</a:t>
            </a:r>
          </a:p>
          <a:p>
            <a:pPr lvl="1"/>
            <a:r>
              <a:rPr lang="en-US" sz="2000" dirty="0"/>
              <a:t>Payoff for continuing: 0.5 * $11,100 = $5,550</a:t>
            </a:r>
          </a:p>
          <a:p>
            <a:r>
              <a:rPr lang="en-US" sz="2400" dirty="0"/>
              <a:t>What about Q2?</a:t>
            </a:r>
          </a:p>
          <a:p>
            <a:pPr lvl="1"/>
            <a:r>
              <a:rPr lang="en-US" sz="2000" dirty="0"/>
              <a:t>$100 for quitting vs. $4,162 for continuing</a:t>
            </a:r>
          </a:p>
          <a:p>
            <a:r>
              <a:rPr lang="en-US" sz="2400" dirty="0"/>
              <a:t>What about Q1?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29600" y="3502224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FF"/>
                </a:solidFill>
              </a:rPr>
              <a:t>U = $11,100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6001" y="3502224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FF"/>
                </a:solidFill>
              </a:rPr>
              <a:t>U = $5,550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86201" y="3502224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FF"/>
                </a:solidFill>
              </a:rPr>
              <a:t>U = $4,162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52601" y="3502224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FF"/>
                </a:solidFill>
              </a:rPr>
              <a:t>U = $3,746</a:t>
            </a:r>
          </a:p>
        </p:txBody>
      </p:sp>
      <p:grpSp>
        <p:nvGrpSpPr>
          <p:cNvPr id="4" name="Group 3" descr="Quiz show example">
            <a:extLst>
              <a:ext uri="{FF2B5EF4-FFF2-40B4-BE49-F238E27FC236}">
                <a16:creationId xmlns:a16="http://schemas.microsoft.com/office/drawing/2014/main" id="{E7EDE1E6-1CD2-4D42-877A-DFBA703E9C4E}"/>
              </a:ext>
            </a:extLst>
          </p:cNvPr>
          <p:cNvGrpSpPr/>
          <p:nvPr/>
        </p:nvGrpSpPr>
        <p:grpSpPr>
          <a:xfrm>
            <a:off x="1667036" y="3810000"/>
            <a:ext cx="8908795" cy="2895600"/>
            <a:chOff x="1667036" y="3810000"/>
            <a:chExt cx="8908795" cy="2895600"/>
          </a:xfrm>
        </p:grpSpPr>
        <p:sp>
          <p:nvSpPr>
            <p:cNvPr id="5" name="Oval 4"/>
            <p:cNvSpPr/>
            <p:nvPr/>
          </p:nvSpPr>
          <p:spPr>
            <a:xfrm>
              <a:off x="1752600" y="43434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Q1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590800" y="4724400"/>
              <a:ext cx="12954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>
              <a:off x="2477294" y="5067300"/>
              <a:ext cx="6858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962400" y="43434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Q2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800600" y="4724400"/>
              <a:ext cx="12954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>
              <a:off x="4687094" y="5067300"/>
              <a:ext cx="6858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172200" y="43434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Q3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010400" y="4724400"/>
              <a:ext cx="12954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6896894" y="5067300"/>
              <a:ext cx="6858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8382000" y="4343400"/>
              <a:ext cx="838200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Q4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9220200" y="4724400"/>
              <a:ext cx="12954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9106694" y="5067300"/>
              <a:ext cx="6858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3848894" y="5676106"/>
              <a:ext cx="9906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>
              <a:off x="6133306" y="5676106"/>
              <a:ext cx="9906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8343105" y="5676106"/>
              <a:ext cx="9906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971801" y="4416624"/>
              <a:ext cx="7241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Correct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38400" y="5420380"/>
              <a:ext cx="889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Incorrect:</a:t>
              </a:r>
            </a:p>
            <a:p>
              <a:pPr algn="ctr"/>
              <a:r>
                <a:rPr lang="en-US" sz="1400" dirty="0"/>
                <a:t>$0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05401" y="4406444"/>
              <a:ext cx="7241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Correct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2000" y="5410200"/>
              <a:ext cx="889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Incorrect:</a:t>
              </a:r>
            </a:p>
            <a:p>
              <a:pPr algn="ctr"/>
              <a:r>
                <a:rPr lang="en-US" sz="1400" dirty="0"/>
                <a:t>$0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82020" y="6182380"/>
              <a:ext cx="550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Quit:</a:t>
              </a:r>
            </a:p>
            <a:p>
              <a:pPr algn="ctr"/>
              <a:r>
                <a:rPr lang="en-US" sz="1400" dirty="0"/>
                <a:t>$100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64012" y="4406444"/>
              <a:ext cx="7241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Correct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30611" y="5410200"/>
              <a:ext cx="889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Incorrect:</a:t>
              </a:r>
            </a:p>
            <a:p>
              <a:pPr algn="ctr"/>
              <a:r>
                <a:rPr lang="en-US" sz="1400" dirty="0"/>
                <a:t>$0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15528" y="6182380"/>
              <a:ext cx="6864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Quit:</a:t>
              </a:r>
            </a:p>
            <a:p>
              <a:pPr algn="ctr"/>
              <a:r>
                <a:rPr lang="en-US" sz="1400" dirty="0"/>
                <a:t>$1,100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618342" y="4191000"/>
              <a:ext cx="8306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Correct:</a:t>
              </a:r>
            </a:p>
            <a:p>
              <a:pPr algn="ctr"/>
              <a:r>
                <a:rPr lang="en-US" sz="1400" dirty="0"/>
                <a:t>$61,100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084941" y="5410200"/>
              <a:ext cx="8893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Incorrect:</a:t>
              </a:r>
            </a:p>
            <a:p>
              <a:pPr algn="ctr"/>
              <a:r>
                <a:rPr lang="en-US" sz="1400" dirty="0"/>
                <a:t>$0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46467" y="6182380"/>
              <a:ext cx="777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Quit:</a:t>
              </a:r>
            </a:p>
            <a:p>
              <a:pPr algn="ctr"/>
              <a:r>
                <a:rPr lang="en-US" sz="1400" dirty="0"/>
                <a:t>$11,100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67036" y="3810000"/>
              <a:ext cx="1076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$100 question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10001" y="3810000"/>
              <a:ext cx="1076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$1,000 question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86636" y="3810000"/>
              <a:ext cx="1076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$10,000 question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96436" y="3810000"/>
              <a:ext cx="1076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$50,000 question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CFD1DB0-9241-DC4E-ABA2-78D75A588E4C}"/>
                </a:ext>
              </a:extLst>
            </p:cNvPr>
            <p:cNvCxnSpPr/>
            <p:nvPr/>
          </p:nvCxnSpPr>
          <p:spPr>
            <a:xfrm rot="5400000">
              <a:off x="9062363" y="5056221"/>
              <a:ext cx="6858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950487C-A1F2-DC45-B200-09F82B7D5CD4}"/>
                </a:ext>
              </a:extLst>
            </p:cNvPr>
            <p:cNvSpPr txBox="1"/>
            <p:nvPr/>
          </p:nvSpPr>
          <p:spPr>
            <a:xfrm>
              <a:off x="9950339" y="4677301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1/10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EEC8633-CB82-0844-BFBE-E76A8A3511EF}"/>
                </a:ext>
              </a:extLst>
            </p:cNvPr>
            <p:cNvSpPr txBox="1"/>
            <p:nvPr/>
          </p:nvSpPr>
          <p:spPr>
            <a:xfrm>
              <a:off x="9421097" y="5095706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9/10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A26C252-446F-2148-AC30-BF90D3C914E9}"/>
                </a:ext>
              </a:extLst>
            </p:cNvPr>
            <p:cNvCxnSpPr/>
            <p:nvPr/>
          </p:nvCxnSpPr>
          <p:spPr>
            <a:xfrm rot="5400000">
              <a:off x="2477294" y="5067300"/>
              <a:ext cx="6858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01C21C-6532-9C43-9ECD-0E9BD4DC3ED2}"/>
                </a:ext>
              </a:extLst>
            </p:cNvPr>
            <p:cNvSpPr txBox="1"/>
            <p:nvPr/>
          </p:nvSpPr>
          <p:spPr>
            <a:xfrm>
              <a:off x="3253041" y="4680073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9/10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7B46A00-9793-7446-9F9D-BA8F7BDAEE78}"/>
                </a:ext>
              </a:extLst>
            </p:cNvPr>
            <p:cNvSpPr txBox="1"/>
            <p:nvPr/>
          </p:nvSpPr>
          <p:spPr>
            <a:xfrm>
              <a:off x="2806924" y="5098478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1/10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6075454-C1EC-2E4C-86F9-FE89EED1B420}"/>
                </a:ext>
              </a:extLst>
            </p:cNvPr>
            <p:cNvCxnSpPr/>
            <p:nvPr/>
          </p:nvCxnSpPr>
          <p:spPr>
            <a:xfrm rot="5400000">
              <a:off x="4687094" y="5067300"/>
              <a:ext cx="6858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F793F2-B6E0-4C42-A40E-2790CCFAE874}"/>
                </a:ext>
              </a:extLst>
            </p:cNvPr>
            <p:cNvSpPr txBox="1"/>
            <p:nvPr/>
          </p:nvSpPr>
          <p:spPr>
            <a:xfrm>
              <a:off x="5544582" y="469392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3/4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49DD6B8-4E41-1844-8B2D-13C975697066}"/>
                </a:ext>
              </a:extLst>
            </p:cNvPr>
            <p:cNvSpPr txBox="1"/>
            <p:nvPr/>
          </p:nvSpPr>
          <p:spPr>
            <a:xfrm>
              <a:off x="5015340" y="511233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1/4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4AFAD1D-718E-B34D-96FB-01D6C83078E9}"/>
                </a:ext>
              </a:extLst>
            </p:cNvPr>
            <p:cNvCxnSpPr/>
            <p:nvPr/>
          </p:nvCxnSpPr>
          <p:spPr>
            <a:xfrm rot="5400000">
              <a:off x="6896894" y="5067300"/>
              <a:ext cx="6858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39B718F-9ADB-224B-986D-82B9A3EB2C40}"/>
                </a:ext>
              </a:extLst>
            </p:cNvPr>
            <p:cNvSpPr txBox="1"/>
            <p:nvPr/>
          </p:nvSpPr>
          <p:spPr>
            <a:xfrm>
              <a:off x="7736375" y="4674529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1/2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A007009-606B-A145-8F88-55F3B84AD7D7}"/>
                </a:ext>
              </a:extLst>
            </p:cNvPr>
            <p:cNvSpPr txBox="1"/>
            <p:nvPr/>
          </p:nvSpPr>
          <p:spPr>
            <a:xfrm>
              <a:off x="7207133" y="5092934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1/2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99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world</a:t>
            </a:r>
          </a:p>
        </p:txBody>
      </p:sp>
      <p:pic>
        <p:nvPicPr>
          <p:cNvPr id="63490" name="Picture 2" descr="maz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82" y="1524000"/>
            <a:ext cx="4606613" cy="332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1" name="Picture 3" descr="maze ex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805" y="1215776"/>
            <a:ext cx="6014714" cy="4118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05000" y="5029200"/>
            <a:ext cx="3200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75" indent="-3175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/>
              <a:t>R(s) = -0.04 for every non-terminal state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705600" y="301376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75" indent="-3175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kern="0" dirty="0"/>
              <a:t>Transition model: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358880" y="3567702"/>
            <a:ext cx="6194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75" indent="-3175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kern="0" dirty="0"/>
              <a:t>0.8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0117940" y="3567702"/>
            <a:ext cx="6194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75" indent="-3175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kern="0" dirty="0"/>
              <a:t>0.1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000592" y="3567702"/>
            <a:ext cx="6194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75" indent="-3175"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kern="0" dirty="0"/>
              <a:t>0.1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52366" y="6581002"/>
            <a:ext cx="2073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P. </a:t>
            </a:r>
            <a:r>
              <a:rPr lang="en-US" sz="1200" dirty="0" err="1"/>
              <a:t>Abbeel</a:t>
            </a:r>
            <a:r>
              <a:rPr lang="en-US" sz="1200" dirty="0"/>
              <a:t> and D. Klein </a:t>
            </a:r>
          </a:p>
        </p:txBody>
      </p:sp>
    </p:spTree>
    <p:extLst>
      <p:ext uri="{BB962C8B-B14F-4D97-AF65-F5344CB8AC3E}">
        <p14:creationId xmlns:p14="http://schemas.microsoft.com/office/powerpoint/2010/main" val="279372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Policy</a:t>
            </a:r>
          </a:p>
        </p:txBody>
      </p:sp>
      <p:pic>
        <p:nvPicPr>
          <p:cNvPr id="63490" name="Picture 2" descr="maz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133600"/>
            <a:ext cx="3761594" cy="2713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352366" y="6581002"/>
            <a:ext cx="2073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P. </a:t>
            </a:r>
            <a:r>
              <a:rPr lang="en-US" sz="1200" dirty="0" err="1"/>
              <a:t>Abbeel</a:t>
            </a:r>
            <a:r>
              <a:rPr lang="en-US" sz="1200" dirty="0"/>
              <a:t> and D. Klein </a:t>
            </a:r>
          </a:p>
        </p:txBody>
      </p:sp>
      <p:pic>
        <p:nvPicPr>
          <p:cNvPr id="64514" name="Picture 2" descr="A policy f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578" y="2123580"/>
            <a:ext cx="4651823" cy="272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86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Example: Grid World</a:t>
            </a:r>
          </a:p>
        </p:txBody>
      </p:sp>
      <p:pic>
        <p:nvPicPr>
          <p:cNvPr id="18434" name="Picture 4" descr="Maze examp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0735" y="1371600"/>
            <a:ext cx="4495800" cy="348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3"/>
          <p:cNvSpPr txBox="1">
            <a:spLocks noChangeArrowheads="1"/>
          </p:cNvSpPr>
          <p:nvPr/>
        </p:nvSpPr>
        <p:spPr bwMode="auto">
          <a:xfrm>
            <a:off x="228600" y="1493838"/>
            <a:ext cx="6477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A maze-like problem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The agent lives in a grid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Walls block the agent’</a:t>
            </a:r>
            <a:r>
              <a:rPr lang="en-US" altLang="ja-JP" dirty="0">
                <a:latin typeface="Calibri" pitchFamily="34" charset="0"/>
              </a:rPr>
              <a:t>s path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altLang="ja-JP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Noisy movement: </a:t>
            </a:r>
            <a:r>
              <a:rPr lang="en-US" altLang="ja-JP" sz="2000" dirty="0">
                <a:solidFill>
                  <a:schemeClr val="accent2"/>
                </a:solidFill>
                <a:latin typeface="Calibri" pitchFamily="34" charset="0"/>
              </a:rPr>
              <a:t>actions do not always go as planned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80% of the time, the action North takes the agent North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(if there is no wall there)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10% of the time, North takes the agent West; 10% East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If there is a wall in the direction the agent would have been taken, the agent stays put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The agent receives rewards each time step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Small </a:t>
            </a:r>
            <a:r>
              <a:rPr lang="en-US" altLang="ja-JP" dirty="0">
                <a:latin typeface="Calibri" pitchFamily="34" charset="0"/>
              </a:rPr>
              <a:t>“living” reward each step (can be negative)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Big rewards come at the end (good or bad)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Goal: maximize sum of rewards</a:t>
            </a:r>
          </a:p>
        </p:txBody>
      </p:sp>
      <p:grpSp>
        <p:nvGrpSpPr>
          <p:cNvPr id="3" name="Group 2" descr="maze example">
            <a:extLst>
              <a:ext uri="{FF2B5EF4-FFF2-40B4-BE49-F238E27FC236}">
                <a16:creationId xmlns:a16="http://schemas.microsoft.com/office/drawing/2014/main" id="{1EBE6E25-CBB8-4929-A2BA-8D70A39721B5}"/>
              </a:ext>
            </a:extLst>
          </p:cNvPr>
          <p:cNvGrpSpPr/>
          <p:nvPr/>
        </p:nvGrpSpPr>
        <p:grpSpPr>
          <a:xfrm>
            <a:off x="7199670" y="1371600"/>
            <a:ext cx="4439265" cy="3197001"/>
            <a:chOff x="7143135" y="1373299"/>
            <a:chExt cx="4439265" cy="3197001"/>
          </a:xfrm>
        </p:grpSpPr>
        <p:pic>
          <p:nvPicPr>
            <p:cNvPr id="3074" name="Picture 2" descr="maze examp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43135" y="1373299"/>
              <a:ext cx="4439265" cy="3197001"/>
            </a:xfrm>
            <a:prstGeom prst="rect">
              <a:avLst/>
            </a:prstGeom>
            <a:noFill/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9DF29B5-E343-4011-A6F4-FB43B8701E9D}"/>
                </a:ext>
              </a:extLst>
            </p:cNvPr>
            <p:cNvGrpSpPr/>
            <p:nvPr/>
          </p:nvGrpSpPr>
          <p:grpSpPr>
            <a:xfrm>
              <a:off x="9067801" y="2895600"/>
              <a:ext cx="1600199" cy="1447800"/>
              <a:chOff x="9067801" y="2895600"/>
              <a:chExt cx="1600199" cy="1447800"/>
            </a:xfrm>
          </p:grpSpPr>
          <p:pic>
            <p:nvPicPr>
              <p:cNvPr id="11" name="Picture 3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0210800" y="3896549"/>
                <a:ext cx="457200" cy="2446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9067801" y="3886200"/>
                <a:ext cx="509618" cy="2188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5"/>
              <p:cNvPicPr>
                <a:picLocks noChangeAspect="1" noChangeArrowheads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9677400" y="2895600"/>
                <a:ext cx="433322" cy="781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2" descr="C:\Users\Dan\Dropbox\Office\CS 188\Ketrina Art\MDPs\AgentTopDown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9471422" y="3581400"/>
                <a:ext cx="815578" cy="762000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=  template TPT1  env TPENV1  fore 0  back 16777215  eqnno 1"/>
  <p:tag name="FILENAME" val="TP_tmp"/>
  <p:tag name="ORIGWIDTH" val="7"/>
  <p:tag name="PICTUREFILESIZE" val="1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def\pref{\succ}&#10;\def\lequiv{\Leftrightarrow}&#10;\begin{document}&#10;\centering&#10;$[r,r_0,r_1,r_2,\ldots]\pref [r,r'_0,r'_1,r'_2,\ldots]$\\&#10;$\lequiv$\\&#10;$[r_0,r_1,r_2,\ldots]\pref [r'_0,r'_1,r'_2,\ldots]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620"/>
  <p:tag name="BOXHEIGHT" val="374"/>
  <p:tag name="BOXFONT" val="10"/>
  <p:tag name="BOXWRAP" val="False"/>
  <p:tag name="WORKAROUNDTRANSPARENCYBUG" val="False"/>
  <p:tag name="ALLOWFONTSUBSTITUTION" val="False"/>
  <p:tag name="BITMAPFORMAT" val="png16m"/>
  <p:tag name="ORIGWIDTH" val="316"/>
  <p:tag name="PICTUREFILESIZE" val="4786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def\pref{\succ}&#10;\def\lequiv{\Leftrightarrow}&#10;\begin{document}&#10;$U([r_0,r_1,r_2,\ldots]) = r_0 + r_1 + r_2 + \cdots $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64"/>
  <p:tag name="PICTUREFILESIZE" val="1819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def\pref{\succ}&#10;\def\lequiv{\Leftrightarrow}&#10;\begin{document}&#10;$U([r_0,r_1,r_2,\ldots]) = r_0 + \gamma r_1 + \gamma^2 r_2 \cdots $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74"/>
  <p:tag name="PICTUREFILESIZE" val="2177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[a_1, a_2, \ldots] \succ [b_1, b_2, \ldots]  template TPT1  env TPENV1  fore 0  back 16777215  eqnno 3"/>
  <p:tag name="FILENAME" val="TP_tmp"/>
  <p:tag name="ORIGWIDTH" val="101"/>
  <p:tag name="PICTUREFILESIZE" val="467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[r, a_1, a_2, \ldots] \succ [r, b_1, b_2, \ldots]  template TPT1  env TPENV1  fore 0  back 16777215  eqnno 3"/>
  <p:tag name="FILENAME" val="TP_tmp"/>
  <p:tag name="ORIGWIDTH" val="119"/>
  <p:tag name="PICTUREFILESIZE" val="55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U([r_0,\ldots r_{\infty}]) = \sum_{t=0}^{\infty} \gamma^t r_t \leq R_{{\rm max}}/(1-\gamm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95"/>
  <p:tag name="PICTUREFILESIZE" val="437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S_{t+1} = s' | S_t = s_t, A_t = a_t, S_{t-1}=s_{t-1},A_{t-1}, \ldots S_0 = s_0)  template TPT1  env TPENV1  fore 0  back 16777215  eqnno 1"/>
  <p:tag name="FILENAME" val="TP_tmp"/>
  <p:tag name="ORIGWIDTH" val="259"/>
  <p:tag name="PICTUREFILESIZE" val="824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S_{t+1} = s' | S_t = s_t, A_t = a_t)  template TPT1  env TPENV1  fore 0  back 16777215  eqnno 1"/>
  <p:tag name="FILENAME" val="TP_tmp"/>
  <p:tag name="ORIGWIDTH" val="126"/>
  <p:tag name="PICTUREFILESIZE" val="47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1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70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^2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32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1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8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70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^2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320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2530</Words>
  <Application>Microsoft Office PowerPoint</Application>
  <PresentationFormat>Widescreen</PresentationFormat>
  <Paragraphs>478</Paragraphs>
  <Slides>42</Slides>
  <Notes>28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 Markov Decision Processes</vt:lpstr>
      <vt:lpstr>Markov Decision Processes</vt:lpstr>
      <vt:lpstr>Overview</vt:lpstr>
      <vt:lpstr>Game show</vt:lpstr>
      <vt:lpstr>Game show</vt:lpstr>
      <vt:lpstr>Game show</vt:lpstr>
      <vt:lpstr>Grid world</vt:lpstr>
      <vt:lpstr>Goal: Policy</vt:lpstr>
      <vt:lpstr>Example: Grid World</vt:lpstr>
      <vt:lpstr>Grid world</vt:lpstr>
      <vt:lpstr>What is Markov about MDPs?</vt:lpstr>
      <vt:lpstr>Policies</vt:lpstr>
      <vt:lpstr>Grid world</vt:lpstr>
      <vt:lpstr>Grid world</vt:lpstr>
      <vt:lpstr>Another Example: Racing</vt:lpstr>
      <vt:lpstr>Example: Racing</vt:lpstr>
      <vt:lpstr>Racing Search Tree</vt:lpstr>
      <vt:lpstr>MDP Search Trees</vt:lpstr>
      <vt:lpstr>Utilities of Sequences</vt:lpstr>
      <vt:lpstr>Utilities of Sequences</vt:lpstr>
      <vt:lpstr>Discounting</vt:lpstr>
      <vt:lpstr>Discounting</vt:lpstr>
      <vt:lpstr>Stationary Preferences</vt:lpstr>
      <vt:lpstr>Quiz: Discounting</vt:lpstr>
      <vt:lpstr>Infinite Utilities?!</vt:lpstr>
      <vt:lpstr>Recap: Defining MDPs</vt:lpstr>
      <vt:lpstr>Solving MDPs</vt:lpstr>
      <vt:lpstr>Maximizing expected utility</vt:lpstr>
      <vt:lpstr>Utilities of state sequences</vt:lpstr>
      <vt:lpstr>Utilities of states</vt:lpstr>
      <vt:lpstr>Finding the utilities of states</vt:lpstr>
      <vt:lpstr>The Bellman equation</vt:lpstr>
      <vt:lpstr>The Bellman equation</vt:lpstr>
      <vt:lpstr>Method 1: Value iteration</vt:lpstr>
      <vt:lpstr>Value iteration</vt:lpstr>
      <vt:lpstr>Value iteration</vt:lpstr>
      <vt:lpstr>Value iteration</vt:lpstr>
      <vt:lpstr>Method 2: Policy iteration</vt:lpstr>
      <vt:lpstr>Method 2, Step 1: Policy evaluation</vt:lpstr>
      <vt:lpstr>Method 2, Step 2: Policy improvement</vt:lpstr>
      <vt:lpstr>Policy iteration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CS440/ECE448 Lecture 25: Markov Decision Processes</dc:title>
  <dc:creator>Mark Hasegawa-Johnson</dc:creator>
  <cp:lastModifiedBy>Jaime Bobadilla Molina</cp:lastModifiedBy>
  <cp:revision>12</cp:revision>
  <cp:lastPrinted>2018-04-03T19:37:03Z</cp:lastPrinted>
  <dcterms:created xsi:type="dcterms:W3CDTF">2017-11-28T03:25:28Z</dcterms:created>
  <dcterms:modified xsi:type="dcterms:W3CDTF">2021-10-05T13:44:27Z</dcterms:modified>
</cp:coreProperties>
</file>