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617" r:id="rId3"/>
    <p:sldId id="618" r:id="rId4"/>
    <p:sldId id="560" r:id="rId5"/>
    <p:sldId id="620" r:id="rId6"/>
    <p:sldId id="619" r:id="rId7"/>
    <p:sldId id="621" r:id="rId8"/>
    <p:sldId id="622" r:id="rId9"/>
    <p:sldId id="561" r:id="rId10"/>
    <p:sldId id="283" r:id="rId11"/>
    <p:sldId id="627" r:id="rId12"/>
    <p:sldId id="281" r:id="rId13"/>
    <p:sldId id="624" r:id="rId14"/>
    <p:sldId id="625" r:id="rId15"/>
    <p:sldId id="62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7FEBE-3439-4DE7-859A-064841172925}" v="54" dt="2022-11-10T13:48:57.0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0460" autoAdjust="0"/>
  </p:normalViewPr>
  <p:slideViewPr>
    <p:cSldViewPr snapToGrid="0">
      <p:cViewPr varScale="1">
        <p:scale>
          <a:sx n="56" d="100"/>
          <a:sy n="56" d="100"/>
        </p:scale>
        <p:origin x="636" y="66"/>
      </p:cViewPr>
      <p:guideLst/>
    </p:cSldViewPr>
  </p:slideViewPr>
  <p:outlineViewPr>
    <p:cViewPr>
      <p:scale>
        <a:sx n="33" d="100"/>
        <a:sy n="33" d="100"/>
      </p:scale>
      <p:origin x="0" y="-135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Bobadilla" userId="916d79362daf5a35" providerId="LiveId" clId="{17B7FEBE-3439-4DE7-859A-064841172925}"/>
    <pc:docChg chg="undo custSel addSld delSld modSld sldOrd">
      <pc:chgData name="Leonardo Bobadilla" userId="916d79362daf5a35" providerId="LiveId" clId="{17B7FEBE-3439-4DE7-859A-064841172925}" dt="2022-11-10T13:59:04.718" v="1916" actId="962"/>
      <pc:docMkLst>
        <pc:docMk/>
      </pc:docMkLst>
      <pc:sldChg chg="modSp mod">
        <pc:chgData name="Leonardo Bobadilla" userId="916d79362daf5a35" providerId="LiveId" clId="{17B7FEBE-3439-4DE7-859A-064841172925}" dt="2022-11-10T12:49:18.189" v="569" actId="20577"/>
        <pc:sldMkLst>
          <pc:docMk/>
          <pc:sldMk cId="2825141569" sldId="256"/>
        </pc:sldMkLst>
        <pc:spChg chg="mod">
          <ac:chgData name="Leonardo Bobadilla" userId="916d79362daf5a35" providerId="LiveId" clId="{17B7FEBE-3439-4DE7-859A-064841172925}" dt="2022-11-10T12:49:18.189" v="569" actId="20577"/>
          <ac:spMkLst>
            <pc:docMk/>
            <pc:sldMk cId="2825141569" sldId="256"/>
            <ac:spMk id="2" creationId="{4B8782BD-BDD5-212D-210F-D739AB127A35}"/>
          </ac:spMkLst>
        </pc:spChg>
      </pc:sldChg>
      <pc:sldChg chg="modSp add mod">
        <pc:chgData name="Leonardo Bobadilla" userId="916d79362daf5a35" providerId="LiveId" clId="{17B7FEBE-3439-4DE7-859A-064841172925}" dt="2022-11-10T13:58:33.808" v="1726" actId="962"/>
        <pc:sldMkLst>
          <pc:docMk/>
          <pc:sldMk cId="2113714991" sldId="281"/>
        </pc:sldMkLst>
        <pc:picChg chg="mod">
          <ac:chgData name="Leonardo Bobadilla" userId="916d79362daf5a35" providerId="LiveId" clId="{17B7FEBE-3439-4DE7-859A-064841172925}" dt="2022-11-10T13:58:33.808" v="1726" actId="962"/>
          <ac:picMkLst>
            <pc:docMk/>
            <pc:sldMk cId="2113714991" sldId="281"/>
            <ac:picMk id="660" creationId="{00000000-0000-0000-0000-000000000000}"/>
          </ac:picMkLst>
        </pc:picChg>
      </pc:sldChg>
      <pc:sldChg chg="addSp modSp add mod ord">
        <pc:chgData name="Leonardo Bobadilla" userId="916d79362daf5a35" providerId="LiveId" clId="{17B7FEBE-3439-4DE7-859A-064841172925}" dt="2022-11-10T13:58:12.645" v="1646" actId="962"/>
        <pc:sldMkLst>
          <pc:docMk/>
          <pc:sldMk cId="1122460148" sldId="283"/>
        </pc:sldMkLst>
        <pc:picChg chg="add mod">
          <ac:chgData name="Leonardo Bobadilla" userId="916d79362daf5a35" providerId="LiveId" clId="{17B7FEBE-3439-4DE7-859A-064841172925}" dt="2022-11-10T13:58:12.645" v="1646" actId="962"/>
          <ac:picMkLst>
            <pc:docMk/>
            <pc:sldMk cId="1122460148" sldId="283"/>
            <ac:picMk id="3" creationId="{0B078F02-6DBD-AC98-8AA0-45AD6E9764F7}"/>
          </ac:picMkLst>
        </pc:picChg>
      </pc:sldChg>
      <pc:sldChg chg="add del mod modShow">
        <pc:chgData name="Leonardo Bobadilla" userId="916d79362daf5a35" providerId="LiveId" clId="{17B7FEBE-3439-4DE7-859A-064841172925}" dt="2022-11-10T13:58:21.533" v="1647" actId="47"/>
        <pc:sldMkLst>
          <pc:docMk/>
          <pc:sldMk cId="456779817" sldId="284"/>
        </pc:sldMkLst>
      </pc:sldChg>
      <pc:sldChg chg="add del mod modShow">
        <pc:chgData name="Leonardo Bobadilla" userId="916d79362daf5a35" providerId="LiveId" clId="{17B7FEBE-3439-4DE7-859A-064841172925}" dt="2022-11-10T13:58:23.017" v="1648" actId="47"/>
        <pc:sldMkLst>
          <pc:docMk/>
          <pc:sldMk cId="1575548506" sldId="285"/>
        </pc:sldMkLst>
      </pc:sldChg>
      <pc:sldChg chg="modSp mod">
        <pc:chgData name="Leonardo Bobadilla" userId="916d79362daf5a35" providerId="LiveId" clId="{17B7FEBE-3439-4DE7-859A-064841172925}" dt="2022-11-10T13:55:10.901" v="1177" actId="962"/>
        <pc:sldMkLst>
          <pc:docMk/>
          <pc:sldMk cId="3622145348" sldId="560"/>
        </pc:sldMkLst>
        <pc:picChg chg="mod">
          <ac:chgData name="Leonardo Bobadilla" userId="916d79362daf5a35" providerId="LiveId" clId="{17B7FEBE-3439-4DE7-859A-064841172925}" dt="2022-11-10T13:55:10.901" v="1177" actId="962"/>
          <ac:picMkLst>
            <pc:docMk/>
            <pc:sldMk cId="3622145348" sldId="560"/>
            <ac:picMk id="2" creationId="{00000000-0000-0000-0000-000000000000}"/>
          </ac:picMkLst>
        </pc:picChg>
      </pc:sldChg>
      <pc:sldChg chg="modSp mod ord">
        <pc:chgData name="Leonardo Bobadilla" userId="916d79362daf5a35" providerId="LiveId" clId="{17B7FEBE-3439-4DE7-859A-064841172925}" dt="2022-11-10T13:56:10.205" v="1472" actId="962"/>
        <pc:sldMkLst>
          <pc:docMk/>
          <pc:sldMk cId="1164671313" sldId="561"/>
        </pc:sldMkLst>
        <pc:picChg chg="mod">
          <ac:chgData name="Leonardo Bobadilla" userId="916d79362daf5a35" providerId="LiveId" clId="{17B7FEBE-3439-4DE7-859A-064841172925}" dt="2022-11-10T13:56:10.205" v="1472" actId="962"/>
          <ac:picMkLst>
            <pc:docMk/>
            <pc:sldMk cId="1164671313" sldId="561"/>
            <ac:picMk id="2" creationId="{00000000-0000-0000-0000-000000000000}"/>
          </ac:picMkLst>
        </pc:picChg>
      </pc:sldChg>
      <pc:sldChg chg="modSp mod ord">
        <pc:chgData name="Leonardo Bobadilla" userId="916d79362daf5a35" providerId="LiveId" clId="{17B7FEBE-3439-4DE7-859A-064841172925}" dt="2022-11-10T13:51:01.542" v="1055" actId="962"/>
        <pc:sldMkLst>
          <pc:docMk/>
          <pc:sldMk cId="1726240849" sldId="617"/>
        </pc:sldMkLst>
        <pc:spChg chg="mod">
          <ac:chgData name="Leonardo Bobadilla" userId="916d79362daf5a35" providerId="LiveId" clId="{17B7FEBE-3439-4DE7-859A-064841172925}" dt="2022-11-09T12:29:08.303" v="122" actId="20577"/>
          <ac:spMkLst>
            <pc:docMk/>
            <pc:sldMk cId="1726240849" sldId="617"/>
            <ac:spMk id="2" creationId="{0851C441-BB6B-EC45-B544-F5204478D0CE}"/>
          </ac:spMkLst>
        </pc:spChg>
        <pc:picChg chg="mod">
          <ac:chgData name="Leonardo Bobadilla" userId="916d79362daf5a35" providerId="LiveId" clId="{17B7FEBE-3439-4DE7-859A-064841172925}" dt="2022-11-10T13:48:37.230" v="793" actId="962"/>
          <ac:picMkLst>
            <pc:docMk/>
            <pc:sldMk cId="1726240849" sldId="617"/>
            <ac:picMk id="6" creationId="{81CDB03F-AD5A-F94B-909B-DBEEE52BC12F}"/>
          </ac:picMkLst>
        </pc:picChg>
        <pc:picChg chg="mod">
          <ac:chgData name="Leonardo Bobadilla" userId="916d79362daf5a35" providerId="LiveId" clId="{17B7FEBE-3439-4DE7-859A-064841172925}" dt="2022-11-10T13:48:45.807" v="831" actId="962"/>
          <ac:picMkLst>
            <pc:docMk/>
            <pc:sldMk cId="1726240849" sldId="617"/>
            <ac:picMk id="7" creationId="{419957DE-7276-3841-A65C-EDE9E85C2794}"/>
          </ac:picMkLst>
        </pc:picChg>
        <pc:picChg chg="mod">
          <ac:chgData name="Leonardo Bobadilla" userId="916d79362daf5a35" providerId="LiveId" clId="{17B7FEBE-3439-4DE7-859A-064841172925}" dt="2022-11-10T13:51:01.542" v="1055" actId="962"/>
          <ac:picMkLst>
            <pc:docMk/>
            <pc:sldMk cId="1726240849" sldId="617"/>
            <ac:picMk id="8" creationId="{BE22E959-4852-FF4B-97CB-F2DCD51742B7}"/>
          </ac:picMkLst>
        </pc:picChg>
        <pc:picChg chg="mod">
          <ac:chgData name="Leonardo Bobadilla" userId="916d79362daf5a35" providerId="LiveId" clId="{17B7FEBE-3439-4DE7-859A-064841172925}" dt="2022-11-10T13:48:57.044" v="877" actId="962"/>
          <ac:picMkLst>
            <pc:docMk/>
            <pc:sldMk cId="1726240849" sldId="617"/>
            <ac:picMk id="1026" creationId="{9D0564E8-DF88-A04C-B532-1019A4740651}"/>
          </ac:picMkLst>
        </pc:picChg>
      </pc:sldChg>
      <pc:sldChg chg="modSp mod ord">
        <pc:chgData name="Leonardo Bobadilla" userId="916d79362daf5a35" providerId="LiveId" clId="{17B7FEBE-3439-4DE7-859A-064841172925}" dt="2022-11-09T12:29:11.657" v="124"/>
        <pc:sldMkLst>
          <pc:docMk/>
          <pc:sldMk cId="2260912515" sldId="618"/>
        </pc:sldMkLst>
        <pc:spChg chg="mod">
          <ac:chgData name="Leonardo Bobadilla" userId="916d79362daf5a35" providerId="LiveId" clId="{17B7FEBE-3439-4DE7-859A-064841172925}" dt="2022-11-09T12:28:28.223" v="87" actId="20577"/>
          <ac:spMkLst>
            <pc:docMk/>
            <pc:sldMk cId="2260912515" sldId="618"/>
            <ac:spMk id="3" creationId="{C095A029-888A-E2B8-448F-A233CD71C5EF}"/>
          </ac:spMkLst>
        </pc:spChg>
      </pc:sldChg>
      <pc:sldChg chg="addSp delSp modSp new mod modNotesTx">
        <pc:chgData name="Leonardo Bobadilla" userId="916d79362daf5a35" providerId="LiveId" clId="{17B7FEBE-3439-4DE7-859A-064841172925}" dt="2022-11-10T13:55:30.152" v="1271" actId="962"/>
        <pc:sldMkLst>
          <pc:docMk/>
          <pc:sldMk cId="4140991979" sldId="619"/>
        </pc:sldMkLst>
        <pc:spChg chg="mod">
          <ac:chgData name="Leonardo Bobadilla" userId="916d79362daf5a35" providerId="LiveId" clId="{17B7FEBE-3439-4DE7-859A-064841172925}" dt="2022-11-09T12:52:12.342" v="306" actId="20577"/>
          <ac:spMkLst>
            <pc:docMk/>
            <pc:sldMk cId="4140991979" sldId="619"/>
            <ac:spMk id="2" creationId="{9F584072-49AE-447B-9288-A80795506F03}"/>
          </ac:spMkLst>
        </pc:spChg>
        <pc:spChg chg="mod">
          <ac:chgData name="Leonardo Bobadilla" userId="916d79362daf5a35" providerId="LiveId" clId="{17B7FEBE-3439-4DE7-859A-064841172925}" dt="2022-11-10T12:51:11.931" v="589" actId="20577"/>
          <ac:spMkLst>
            <pc:docMk/>
            <pc:sldMk cId="4140991979" sldId="619"/>
            <ac:spMk id="3" creationId="{06C6819D-DD82-D3A3-F4E7-7DE9D4BC30E7}"/>
          </ac:spMkLst>
        </pc:spChg>
        <pc:picChg chg="add del mod">
          <ac:chgData name="Leonardo Bobadilla" userId="916d79362daf5a35" providerId="LiveId" clId="{17B7FEBE-3439-4DE7-859A-064841172925}" dt="2022-11-09T12:57:03.700" v="336" actId="478"/>
          <ac:picMkLst>
            <pc:docMk/>
            <pc:sldMk cId="4140991979" sldId="619"/>
            <ac:picMk id="5" creationId="{0499DF5E-9568-E520-885B-DF05F0C74882}"/>
          </ac:picMkLst>
        </pc:picChg>
        <pc:picChg chg="add mod">
          <ac:chgData name="Leonardo Bobadilla" userId="916d79362daf5a35" providerId="LiveId" clId="{17B7FEBE-3439-4DE7-859A-064841172925}" dt="2022-11-10T13:55:30.152" v="1271" actId="962"/>
          <ac:picMkLst>
            <pc:docMk/>
            <pc:sldMk cId="4140991979" sldId="619"/>
            <ac:picMk id="7" creationId="{5549FEBB-DF69-21B6-CB08-CDF323C71998}"/>
          </ac:picMkLst>
        </pc:picChg>
      </pc:sldChg>
      <pc:sldChg chg="modSp add mod">
        <pc:chgData name="Leonardo Bobadilla" userId="916d79362daf5a35" providerId="LiveId" clId="{17B7FEBE-3439-4DE7-859A-064841172925}" dt="2022-11-10T13:55:21.033" v="1223" actId="962"/>
        <pc:sldMkLst>
          <pc:docMk/>
          <pc:sldMk cId="3314453404" sldId="620"/>
        </pc:sldMkLst>
        <pc:spChg chg="mod">
          <ac:chgData name="Leonardo Bobadilla" userId="916d79362daf5a35" providerId="LiveId" clId="{17B7FEBE-3439-4DE7-859A-064841172925}" dt="2022-11-10T12:52:04.597" v="680" actId="20577"/>
          <ac:spMkLst>
            <pc:docMk/>
            <pc:sldMk cId="3314453404" sldId="620"/>
            <ac:spMk id="3" creationId="{06C6819D-DD82-D3A3-F4E7-7DE9D4BC30E7}"/>
          </ac:spMkLst>
        </pc:spChg>
        <pc:picChg chg="mod">
          <ac:chgData name="Leonardo Bobadilla" userId="916d79362daf5a35" providerId="LiveId" clId="{17B7FEBE-3439-4DE7-859A-064841172925}" dt="2022-11-10T13:55:21.033" v="1223" actId="962"/>
          <ac:picMkLst>
            <pc:docMk/>
            <pc:sldMk cId="3314453404" sldId="620"/>
            <ac:picMk id="5" creationId="{0499DF5E-9568-E520-885B-DF05F0C74882}"/>
          </ac:picMkLst>
        </pc:picChg>
      </pc:sldChg>
      <pc:sldChg chg="addSp delSp modSp add mod">
        <pc:chgData name="Leonardo Bobadilla" userId="916d79362daf5a35" providerId="LiveId" clId="{17B7FEBE-3439-4DE7-859A-064841172925}" dt="2022-11-10T13:55:40.559" v="1329" actId="962"/>
        <pc:sldMkLst>
          <pc:docMk/>
          <pc:sldMk cId="2546062986" sldId="621"/>
        </pc:sldMkLst>
        <pc:spChg chg="mod">
          <ac:chgData name="Leonardo Bobadilla" userId="916d79362daf5a35" providerId="LiveId" clId="{17B7FEBE-3439-4DE7-859A-064841172925}" dt="2022-11-09T12:57:26.350" v="362" actId="20577"/>
          <ac:spMkLst>
            <pc:docMk/>
            <pc:sldMk cId="2546062986" sldId="621"/>
            <ac:spMk id="2" creationId="{9F584072-49AE-447B-9288-A80795506F03}"/>
          </ac:spMkLst>
        </pc:spChg>
        <pc:spChg chg="mod">
          <ac:chgData name="Leonardo Bobadilla" userId="916d79362daf5a35" providerId="LiveId" clId="{17B7FEBE-3439-4DE7-859A-064841172925}" dt="2022-11-09T12:58:46.912" v="380" actId="6549"/>
          <ac:spMkLst>
            <pc:docMk/>
            <pc:sldMk cId="2546062986" sldId="621"/>
            <ac:spMk id="3" creationId="{06C6819D-DD82-D3A3-F4E7-7DE9D4BC30E7}"/>
          </ac:spMkLst>
        </pc:spChg>
        <pc:picChg chg="add mod">
          <ac:chgData name="Leonardo Bobadilla" userId="916d79362daf5a35" providerId="LiveId" clId="{17B7FEBE-3439-4DE7-859A-064841172925}" dt="2022-11-10T13:55:40.559" v="1329" actId="962"/>
          <ac:picMkLst>
            <pc:docMk/>
            <pc:sldMk cId="2546062986" sldId="621"/>
            <ac:picMk id="5" creationId="{B256164D-3B3A-05FF-D19A-BF51E670A45E}"/>
          </ac:picMkLst>
        </pc:picChg>
        <pc:picChg chg="del">
          <ac:chgData name="Leonardo Bobadilla" userId="916d79362daf5a35" providerId="LiveId" clId="{17B7FEBE-3439-4DE7-859A-064841172925}" dt="2022-11-09T12:57:51.541" v="363" actId="478"/>
          <ac:picMkLst>
            <pc:docMk/>
            <pc:sldMk cId="2546062986" sldId="621"/>
            <ac:picMk id="7" creationId="{5549FEBB-DF69-21B6-CB08-CDF323C71998}"/>
          </ac:picMkLst>
        </pc:picChg>
      </pc:sldChg>
      <pc:sldChg chg="addSp modSp new mod">
        <pc:chgData name="Leonardo Bobadilla" userId="916d79362daf5a35" providerId="LiveId" clId="{17B7FEBE-3439-4DE7-859A-064841172925}" dt="2022-11-10T13:55:50.270" v="1387" actId="962"/>
        <pc:sldMkLst>
          <pc:docMk/>
          <pc:sldMk cId="3138033691" sldId="622"/>
        </pc:sldMkLst>
        <pc:spChg chg="mod">
          <ac:chgData name="Leonardo Bobadilla" userId="916d79362daf5a35" providerId="LiveId" clId="{17B7FEBE-3439-4DE7-859A-064841172925}" dt="2022-11-09T12:59:44.651" v="385"/>
          <ac:spMkLst>
            <pc:docMk/>
            <pc:sldMk cId="3138033691" sldId="622"/>
            <ac:spMk id="2" creationId="{B825AE32-6433-DAB3-EA1A-ED1FA2DCC44A}"/>
          </ac:spMkLst>
        </pc:spChg>
        <pc:spChg chg="mod">
          <ac:chgData name="Leonardo Bobadilla" userId="916d79362daf5a35" providerId="LiveId" clId="{17B7FEBE-3439-4DE7-859A-064841172925}" dt="2022-11-10T12:52:15.982" v="681" actId="20577"/>
          <ac:spMkLst>
            <pc:docMk/>
            <pc:sldMk cId="3138033691" sldId="622"/>
            <ac:spMk id="3" creationId="{17673DAE-4ADC-EE7C-1F54-F4050E5F7008}"/>
          </ac:spMkLst>
        </pc:spChg>
        <pc:picChg chg="add mod">
          <ac:chgData name="Leonardo Bobadilla" userId="916d79362daf5a35" providerId="LiveId" clId="{17B7FEBE-3439-4DE7-859A-064841172925}" dt="2022-11-10T13:55:50.270" v="1387" actId="962"/>
          <ac:picMkLst>
            <pc:docMk/>
            <pc:sldMk cId="3138033691" sldId="622"/>
            <ac:picMk id="4" creationId="{7416F663-4808-226A-42C8-269D602B3014}"/>
          </ac:picMkLst>
        </pc:picChg>
      </pc:sldChg>
      <pc:sldChg chg="addSp delSp modSp new del mod ord modShow">
        <pc:chgData name="Leonardo Bobadilla" userId="916d79362daf5a35" providerId="LiveId" clId="{17B7FEBE-3439-4DE7-859A-064841172925}" dt="2022-11-10T13:55:57.676" v="1388" actId="47"/>
        <pc:sldMkLst>
          <pc:docMk/>
          <pc:sldMk cId="2670482640" sldId="623"/>
        </pc:sldMkLst>
        <pc:spChg chg="mod">
          <ac:chgData name="Leonardo Bobadilla" userId="916d79362daf5a35" providerId="LiveId" clId="{17B7FEBE-3439-4DE7-859A-064841172925}" dt="2022-11-09T13:01:30.437" v="401"/>
          <ac:spMkLst>
            <pc:docMk/>
            <pc:sldMk cId="2670482640" sldId="623"/>
            <ac:spMk id="2" creationId="{F4F3EADC-6A8D-1DD4-16E1-BA03C05767AC}"/>
          </ac:spMkLst>
        </pc:spChg>
        <pc:spChg chg="add del">
          <ac:chgData name="Leonardo Bobadilla" userId="916d79362daf5a35" providerId="LiveId" clId="{17B7FEBE-3439-4DE7-859A-064841172925}" dt="2022-11-09T13:03:09.805" v="405" actId="22"/>
          <ac:spMkLst>
            <pc:docMk/>
            <pc:sldMk cId="2670482640" sldId="623"/>
            <ac:spMk id="3" creationId="{073CA531-3885-4422-984A-E173C6D75FE0}"/>
          </ac:spMkLst>
        </pc:spChg>
        <pc:picChg chg="add del mod ord">
          <ac:chgData name="Leonardo Bobadilla" userId="916d79362daf5a35" providerId="LiveId" clId="{17B7FEBE-3439-4DE7-859A-064841172925}" dt="2022-11-09T13:03:09.805" v="405" actId="22"/>
          <ac:picMkLst>
            <pc:docMk/>
            <pc:sldMk cId="2670482640" sldId="623"/>
            <ac:picMk id="5" creationId="{126446FD-9216-6F25-1A2D-53640A29099F}"/>
          </ac:picMkLst>
        </pc:picChg>
      </pc:sldChg>
      <pc:sldChg chg="addSp delSp modSp new mod">
        <pc:chgData name="Leonardo Bobadilla" userId="916d79362daf5a35" providerId="LiveId" clId="{17B7FEBE-3439-4DE7-859A-064841172925}" dt="2022-11-10T13:58:42.653" v="1784" actId="962"/>
        <pc:sldMkLst>
          <pc:docMk/>
          <pc:sldMk cId="1636721207" sldId="624"/>
        </pc:sldMkLst>
        <pc:spChg chg="mod">
          <ac:chgData name="Leonardo Bobadilla" userId="916d79362daf5a35" providerId="LiveId" clId="{17B7FEBE-3439-4DE7-859A-064841172925}" dt="2022-11-09T13:17:55.745" v="531" actId="122"/>
          <ac:spMkLst>
            <pc:docMk/>
            <pc:sldMk cId="1636721207" sldId="624"/>
            <ac:spMk id="2" creationId="{C99D4DCF-1EF7-CCAF-068E-ED7C576EB55F}"/>
          </ac:spMkLst>
        </pc:spChg>
        <pc:spChg chg="add del mod">
          <ac:chgData name="Leonardo Bobadilla" userId="916d79362daf5a35" providerId="LiveId" clId="{17B7FEBE-3439-4DE7-859A-064841172925}" dt="2022-11-10T13:00:18.311" v="728" actId="113"/>
          <ac:spMkLst>
            <pc:docMk/>
            <pc:sldMk cId="1636721207" sldId="624"/>
            <ac:spMk id="3" creationId="{DFDFBB33-9D19-14C9-913A-73F8BD97170C}"/>
          </ac:spMkLst>
        </pc:spChg>
        <pc:picChg chg="add del mod ord">
          <ac:chgData name="Leonardo Bobadilla" userId="916d79362daf5a35" providerId="LiveId" clId="{17B7FEBE-3439-4DE7-859A-064841172925}" dt="2022-11-09T13:11:53.680" v="433" actId="22"/>
          <ac:picMkLst>
            <pc:docMk/>
            <pc:sldMk cId="1636721207" sldId="624"/>
            <ac:picMk id="5" creationId="{78A1BE71-50EF-1217-BA06-B0696010E75B}"/>
          </ac:picMkLst>
        </pc:picChg>
        <pc:picChg chg="add del mod ord">
          <ac:chgData name="Leonardo Bobadilla" userId="916d79362daf5a35" providerId="LiveId" clId="{17B7FEBE-3439-4DE7-859A-064841172925}" dt="2022-11-09T13:11:59.300" v="436" actId="22"/>
          <ac:picMkLst>
            <pc:docMk/>
            <pc:sldMk cId="1636721207" sldId="624"/>
            <ac:picMk id="7" creationId="{47156C65-9E96-7EC2-447F-ACD90C8A01D9}"/>
          </ac:picMkLst>
        </pc:picChg>
        <pc:picChg chg="add mod">
          <ac:chgData name="Leonardo Bobadilla" userId="916d79362daf5a35" providerId="LiveId" clId="{17B7FEBE-3439-4DE7-859A-064841172925}" dt="2022-11-10T13:58:42.653" v="1784" actId="962"/>
          <ac:picMkLst>
            <pc:docMk/>
            <pc:sldMk cId="1636721207" sldId="624"/>
            <ac:picMk id="9" creationId="{33AF54E6-4082-56D0-D1E8-54AF519E2193}"/>
          </ac:picMkLst>
        </pc:picChg>
        <pc:picChg chg="add del">
          <ac:chgData name="Leonardo Bobadilla" userId="916d79362daf5a35" providerId="LiveId" clId="{17B7FEBE-3439-4DE7-859A-064841172925}" dt="2022-11-09T13:14:02.917" v="454" actId="478"/>
          <ac:picMkLst>
            <pc:docMk/>
            <pc:sldMk cId="1636721207" sldId="624"/>
            <ac:picMk id="11" creationId="{975C291B-4C33-6F76-0832-6653F9A4EB7C}"/>
          </ac:picMkLst>
        </pc:picChg>
        <pc:picChg chg="add mod">
          <ac:chgData name="Leonardo Bobadilla" userId="916d79362daf5a35" providerId="LiveId" clId="{17B7FEBE-3439-4DE7-859A-064841172925}" dt="2022-11-09T13:16:29.839" v="506" actId="1076"/>
          <ac:picMkLst>
            <pc:docMk/>
            <pc:sldMk cId="1636721207" sldId="624"/>
            <ac:picMk id="13" creationId="{6DFA60DF-3D93-0194-754B-CAEB2B7B77E4}"/>
          </ac:picMkLst>
        </pc:picChg>
        <pc:picChg chg="add del">
          <ac:chgData name="Leonardo Bobadilla" userId="916d79362daf5a35" providerId="LiveId" clId="{17B7FEBE-3439-4DE7-859A-064841172925}" dt="2022-11-09T13:14:53.605" v="493" actId="21"/>
          <ac:picMkLst>
            <pc:docMk/>
            <pc:sldMk cId="1636721207" sldId="624"/>
            <ac:picMk id="15" creationId="{98C155AC-FC41-7816-3A8A-99F36C008944}"/>
          </ac:picMkLst>
        </pc:picChg>
        <pc:picChg chg="add mod">
          <ac:chgData name="Leonardo Bobadilla" userId="916d79362daf5a35" providerId="LiveId" clId="{17B7FEBE-3439-4DE7-859A-064841172925}" dt="2022-11-09T13:16:56.943" v="515" actId="1076"/>
          <ac:picMkLst>
            <pc:docMk/>
            <pc:sldMk cId="1636721207" sldId="624"/>
            <ac:picMk id="17" creationId="{35074C94-4AFF-171E-8597-1E9D09F33FEC}"/>
          </ac:picMkLst>
        </pc:picChg>
        <pc:picChg chg="add del">
          <ac:chgData name="Leonardo Bobadilla" userId="916d79362daf5a35" providerId="LiveId" clId="{17B7FEBE-3439-4DE7-859A-064841172925}" dt="2022-11-09T13:17:59.496" v="533" actId="22"/>
          <ac:picMkLst>
            <pc:docMk/>
            <pc:sldMk cId="1636721207" sldId="624"/>
            <ac:picMk id="19" creationId="{A77BF08F-F449-246E-16BA-FEFE1CF37A9B}"/>
          </ac:picMkLst>
        </pc:picChg>
      </pc:sldChg>
      <pc:sldChg chg="addSp delSp modSp new del mod">
        <pc:chgData name="Leonardo Bobadilla" userId="916d79362daf5a35" providerId="LiveId" clId="{17B7FEBE-3439-4DE7-859A-064841172925}" dt="2022-11-09T13:11:06.927" v="428" actId="47"/>
        <pc:sldMkLst>
          <pc:docMk/>
          <pc:sldMk cId="3925220438" sldId="624"/>
        </pc:sldMkLst>
        <pc:spChg chg="mod">
          <ac:chgData name="Leonardo Bobadilla" userId="916d79362daf5a35" providerId="LiveId" clId="{17B7FEBE-3439-4DE7-859A-064841172925}" dt="2022-11-09T13:08:28.346" v="417" actId="122"/>
          <ac:spMkLst>
            <pc:docMk/>
            <pc:sldMk cId="3925220438" sldId="624"/>
            <ac:spMk id="2" creationId="{75824C4E-EA3B-31D5-75BD-BDD805D10A1D}"/>
          </ac:spMkLst>
        </pc:spChg>
        <pc:spChg chg="del mod">
          <ac:chgData name="Leonardo Bobadilla" userId="916d79362daf5a35" providerId="LiveId" clId="{17B7FEBE-3439-4DE7-859A-064841172925}" dt="2022-11-09T13:07:35.844" v="412" actId="22"/>
          <ac:spMkLst>
            <pc:docMk/>
            <pc:sldMk cId="3925220438" sldId="624"/>
            <ac:spMk id="3" creationId="{3B4C9173-A099-900F-B87F-F677AF5A120F}"/>
          </ac:spMkLst>
        </pc:spChg>
        <pc:spChg chg="add mod">
          <ac:chgData name="Leonardo Bobadilla" userId="916d79362daf5a35" providerId="LiveId" clId="{17B7FEBE-3439-4DE7-859A-064841172925}" dt="2022-11-09T13:10:11.786" v="423" actId="1076"/>
          <ac:spMkLst>
            <pc:docMk/>
            <pc:sldMk cId="3925220438" sldId="624"/>
            <ac:spMk id="8" creationId="{1C90DFFD-2D02-774F-4BAA-943C488C0D3A}"/>
          </ac:spMkLst>
        </pc:spChg>
        <pc:picChg chg="add del mod ord">
          <ac:chgData name="Leonardo Bobadilla" userId="916d79362daf5a35" providerId="LiveId" clId="{17B7FEBE-3439-4DE7-859A-064841172925}" dt="2022-11-09T13:10:02.333" v="421" actId="478"/>
          <ac:picMkLst>
            <pc:docMk/>
            <pc:sldMk cId="3925220438" sldId="624"/>
            <ac:picMk id="5" creationId="{5155355C-760D-63CA-07AD-59A6B537437D}"/>
          </ac:picMkLst>
        </pc:picChg>
        <pc:picChg chg="add mod">
          <ac:chgData name="Leonardo Bobadilla" userId="916d79362daf5a35" providerId="LiveId" clId="{17B7FEBE-3439-4DE7-859A-064841172925}" dt="2022-11-09T13:10:47.508" v="426" actId="14100"/>
          <ac:picMkLst>
            <pc:docMk/>
            <pc:sldMk cId="3925220438" sldId="624"/>
            <ac:picMk id="6" creationId="{A8B7BE5C-9ABB-7475-32C5-E6C109F25B7F}"/>
          </ac:picMkLst>
        </pc:picChg>
      </pc:sldChg>
      <pc:sldChg chg="addSp delSp modSp add mod">
        <pc:chgData name="Leonardo Bobadilla" userId="916d79362daf5a35" providerId="LiveId" clId="{17B7FEBE-3439-4DE7-859A-064841172925}" dt="2022-11-10T13:58:54.105" v="1868" actId="962"/>
        <pc:sldMkLst>
          <pc:docMk/>
          <pc:sldMk cId="41193159" sldId="625"/>
        </pc:sldMkLst>
        <pc:spChg chg="mod">
          <ac:chgData name="Leonardo Bobadilla" userId="916d79362daf5a35" providerId="LiveId" clId="{17B7FEBE-3439-4DE7-859A-064841172925}" dt="2022-11-09T13:22:22.958" v="554" actId="20577"/>
          <ac:spMkLst>
            <pc:docMk/>
            <pc:sldMk cId="41193159" sldId="625"/>
            <ac:spMk id="2" creationId="{C99D4DCF-1EF7-CCAF-068E-ED7C576EB55F}"/>
          </ac:spMkLst>
        </pc:spChg>
        <pc:spChg chg="del mod">
          <ac:chgData name="Leonardo Bobadilla" userId="916d79362daf5a35" providerId="LiveId" clId="{17B7FEBE-3439-4DE7-859A-064841172925}" dt="2022-11-09T13:22:29.299" v="558" actId="478"/>
          <ac:spMkLst>
            <pc:docMk/>
            <pc:sldMk cId="41193159" sldId="625"/>
            <ac:spMk id="3" creationId="{DFDFBB33-9D19-14C9-913A-73F8BD97170C}"/>
          </ac:spMkLst>
        </pc:spChg>
        <pc:spChg chg="add del mod">
          <ac:chgData name="Leonardo Bobadilla" userId="916d79362daf5a35" providerId="LiveId" clId="{17B7FEBE-3439-4DE7-859A-064841172925}" dt="2022-11-09T13:22:35.677" v="560" actId="478"/>
          <ac:spMkLst>
            <pc:docMk/>
            <pc:sldMk cId="41193159" sldId="625"/>
            <ac:spMk id="5" creationId="{38C93077-FF27-3F02-DA2B-C7702787677B}"/>
          </ac:spMkLst>
        </pc:spChg>
        <pc:picChg chg="add mod">
          <ac:chgData name="Leonardo Bobadilla" userId="916d79362daf5a35" providerId="LiveId" clId="{17B7FEBE-3439-4DE7-859A-064841172925}" dt="2022-11-10T13:58:54.105" v="1868" actId="962"/>
          <ac:picMkLst>
            <pc:docMk/>
            <pc:sldMk cId="41193159" sldId="625"/>
            <ac:picMk id="7" creationId="{5F873148-A93C-7BF0-CF36-5278DD56E6BB}"/>
          </ac:picMkLst>
        </pc:picChg>
        <pc:picChg chg="del">
          <ac:chgData name="Leonardo Bobadilla" userId="916d79362daf5a35" providerId="LiveId" clId="{17B7FEBE-3439-4DE7-859A-064841172925}" dt="2022-11-09T13:22:26.869" v="556" actId="478"/>
          <ac:picMkLst>
            <pc:docMk/>
            <pc:sldMk cId="41193159" sldId="625"/>
            <ac:picMk id="9" creationId="{33AF54E6-4082-56D0-D1E8-54AF519E2193}"/>
          </ac:picMkLst>
        </pc:picChg>
        <pc:picChg chg="del">
          <ac:chgData name="Leonardo Bobadilla" userId="916d79362daf5a35" providerId="LiveId" clId="{17B7FEBE-3439-4DE7-859A-064841172925}" dt="2022-11-09T13:22:32.325" v="559" actId="478"/>
          <ac:picMkLst>
            <pc:docMk/>
            <pc:sldMk cId="41193159" sldId="625"/>
            <ac:picMk id="13" creationId="{6DFA60DF-3D93-0194-754B-CAEB2B7B77E4}"/>
          </ac:picMkLst>
        </pc:picChg>
        <pc:picChg chg="del">
          <ac:chgData name="Leonardo Bobadilla" userId="916d79362daf5a35" providerId="LiveId" clId="{17B7FEBE-3439-4DE7-859A-064841172925}" dt="2022-11-09T13:22:27.733" v="557" actId="478"/>
          <ac:picMkLst>
            <pc:docMk/>
            <pc:sldMk cId="41193159" sldId="625"/>
            <ac:picMk id="17" creationId="{35074C94-4AFF-171E-8597-1E9D09F33FEC}"/>
          </ac:picMkLst>
        </pc:picChg>
      </pc:sldChg>
      <pc:sldChg chg="addSp delSp modSp new mod">
        <pc:chgData name="Leonardo Bobadilla" userId="916d79362daf5a35" providerId="LiveId" clId="{17B7FEBE-3439-4DE7-859A-064841172925}" dt="2022-11-10T13:59:04.718" v="1916" actId="962"/>
        <pc:sldMkLst>
          <pc:docMk/>
          <pc:sldMk cId="3719861574" sldId="626"/>
        </pc:sldMkLst>
        <pc:spChg chg="mod">
          <ac:chgData name="Leonardo Bobadilla" userId="916d79362daf5a35" providerId="LiveId" clId="{17B7FEBE-3439-4DE7-859A-064841172925}" dt="2022-11-10T13:01:35.193" v="751" actId="122"/>
          <ac:spMkLst>
            <pc:docMk/>
            <pc:sldMk cId="3719861574" sldId="626"/>
            <ac:spMk id="2" creationId="{A15E41C2-5839-5E43-58F8-BEF9F68B3D51}"/>
          </ac:spMkLst>
        </pc:spChg>
        <pc:spChg chg="del mod">
          <ac:chgData name="Leonardo Bobadilla" userId="916d79362daf5a35" providerId="LiveId" clId="{17B7FEBE-3439-4DE7-859A-064841172925}" dt="2022-11-09T13:35:52.436" v="567" actId="22"/>
          <ac:spMkLst>
            <pc:docMk/>
            <pc:sldMk cId="3719861574" sldId="626"/>
            <ac:spMk id="3" creationId="{DCB2FF37-63C0-2BEE-5631-1DCA97FC31C3}"/>
          </ac:spMkLst>
        </pc:spChg>
        <pc:picChg chg="add mod ord">
          <ac:chgData name="Leonardo Bobadilla" userId="916d79362daf5a35" providerId="LiveId" clId="{17B7FEBE-3439-4DE7-859A-064841172925}" dt="2022-11-10T13:59:04.718" v="1916" actId="962"/>
          <ac:picMkLst>
            <pc:docMk/>
            <pc:sldMk cId="3719861574" sldId="626"/>
            <ac:picMk id="5" creationId="{4E93301C-E86B-32F2-7B7D-2F94FEA4EE35}"/>
          </ac:picMkLst>
        </pc:picChg>
      </pc:sldChg>
      <pc:sldChg chg="addSp delSp modSp add mod">
        <pc:chgData name="Leonardo Bobadilla" userId="916d79362daf5a35" providerId="LiveId" clId="{17B7FEBE-3439-4DE7-859A-064841172925}" dt="2022-11-10T13:58:01.495" v="1578" actId="962"/>
        <pc:sldMkLst>
          <pc:docMk/>
          <pc:sldMk cId="3299743698" sldId="627"/>
        </pc:sldMkLst>
        <pc:spChg chg="mod">
          <ac:chgData name="Leonardo Bobadilla" userId="916d79362daf5a35" providerId="LiveId" clId="{17B7FEBE-3439-4DE7-859A-064841172925}" dt="2022-11-10T12:57:51.092" v="713" actId="20577"/>
          <ac:spMkLst>
            <pc:docMk/>
            <pc:sldMk cId="3299743698" sldId="627"/>
            <ac:spMk id="673" creationId="{00000000-0000-0000-0000-000000000000}"/>
          </ac:spMkLst>
        </pc:spChg>
        <pc:spChg chg="mod">
          <ac:chgData name="Leonardo Bobadilla" userId="916d79362daf5a35" providerId="LiveId" clId="{17B7FEBE-3439-4DE7-859A-064841172925}" dt="2022-11-10T12:58:36.497" v="727" actId="12"/>
          <ac:spMkLst>
            <pc:docMk/>
            <pc:sldMk cId="3299743698" sldId="627"/>
            <ac:spMk id="674" creationId="{00000000-0000-0000-0000-000000000000}"/>
          </ac:spMkLst>
        </pc:spChg>
        <pc:picChg chg="del">
          <ac:chgData name="Leonardo Bobadilla" userId="916d79362daf5a35" providerId="LiveId" clId="{17B7FEBE-3439-4DE7-859A-064841172925}" dt="2022-11-10T12:57:29.076" v="691" actId="478"/>
          <ac:picMkLst>
            <pc:docMk/>
            <pc:sldMk cId="3299743698" sldId="627"/>
            <ac:picMk id="3" creationId="{0B078F02-6DBD-AC98-8AA0-45AD6E9764F7}"/>
          </ac:picMkLst>
        </pc:picChg>
        <pc:picChg chg="add mod">
          <ac:chgData name="Leonardo Bobadilla" userId="916d79362daf5a35" providerId="LiveId" clId="{17B7FEBE-3439-4DE7-859A-064841172925}" dt="2022-11-10T13:58:01.495" v="1578" actId="962"/>
          <ac:picMkLst>
            <pc:docMk/>
            <pc:sldMk cId="3299743698" sldId="627"/>
            <ac:picMk id="4" creationId="{6C0C2612-2681-A034-8269-FBF1DD84BC1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76BD7-32E6-4E3C-ACB8-B6F95682E830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A04F32-91DE-4361-B738-9253EB4D7D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77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04F32-91DE-4361-B738-9253EB4D7D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1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other (Figure 21.1(a) ). This significantly limits the  expressive power of such models. They can represent only linear functions and boundaries in the input space, whereas most real-world concepts are far more complex.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04F32-91DE-4361-B738-9253EB4D7D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92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other (Figure 21.1(a) ). This significantly limits the  expressive power of such models. They can represent only linear functions and boundaries in the input space, whereas most real-world concepts are far more complex.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04F32-91DE-4361-B738-9253EB4D7D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10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other (Figure 21.1(a) ). This significantly limits the  expressive power of such models. They can represent only linear functions and boundaries in the input space, whereas most real-world concepts are far more complex.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A04F32-91DE-4361-B738-9253EB4D7D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7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</a:t>
            </a:r>
            <a:r>
              <a:rPr lang="en-US" baseline="0" dirty="0"/>
              <a:t> notation: x, a, h, </a:t>
            </a:r>
            <a:r>
              <a:rPr lang="en-US" baseline="0" dirty="0" err="1"/>
              <a:t>etc</a:t>
            </a:r>
            <a:r>
              <a:rPr lang="en-US" baseline="0" dirty="0"/>
              <a:t>, </a:t>
            </a:r>
            <a:r>
              <a:rPr lang="en-US" baseline="0"/>
              <a:t>explain bias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56C15A-65A9-4188-BE47-91B53ACA740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97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1948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8599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7" name="Google Shape;65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655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59E7-EF7C-2EC5-481D-A31956D83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8607F-47F3-119B-9795-052B63591E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6D1CC-B3EF-FE5E-F13B-3E245ED0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210C-5B1D-46C4-89A5-ABC613BFC2A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434E2-BA6A-5986-1DF3-0792F973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3D75-BE76-8131-99FD-FD11ADA9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7811-D08F-48B5-9A68-AFAD02727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11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3010-9E55-86BC-C3EF-2331411E5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D318E-FC89-3ED0-6192-67260778C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90914-E13C-2D8D-2F4D-6C4BE8246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210C-5B1D-46C4-89A5-ABC613BFC2A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1B5AF-E3A9-AA71-5A43-57951D9C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996DE-6E82-D83B-A73D-C7950FDF3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7811-D08F-48B5-9A68-AFAD02727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1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C6333-2D7F-076E-B105-7820C41B82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A1F00-A4FF-3717-BFA3-B44AEE98C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261C-C655-550A-EB42-C253321CF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210C-5B1D-46C4-89A5-ABC613BFC2A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51A18-0F59-86A4-CB62-9B56F5AF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8D7F9-3202-694B-999B-E2B3496D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7811-D08F-48B5-9A68-AFAD02727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8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5F98-B72A-131A-0301-D71F6CA81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E84A-40EF-54B7-EB67-D901F20AC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473F5-3E9A-3538-69B9-5B7672AF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210C-5B1D-46C4-89A5-ABC613BFC2A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60908-14DE-4818-4018-D8922200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3EDB2-4CB4-6D5E-32E6-D979BB11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7811-D08F-48B5-9A68-AFAD02727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69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3B0B-45B6-863C-4BE4-A6F38888F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755A1-4C2C-F7CC-FDD4-441598576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F05D1-7837-1CAF-21E7-D969C470C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210C-5B1D-46C4-89A5-ABC613BFC2A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0B61B-D397-349C-473C-11C49E883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590A-25D2-2628-182E-20B9F318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7811-D08F-48B5-9A68-AFAD02727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5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BC2B-C481-556C-75BC-2C0607AF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BDB95-CDF6-913F-5A74-15B4ADDA6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98804-9B58-5F52-3678-2A52E2DC2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4B23E-A618-656C-62A3-E4EC0476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210C-5B1D-46C4-89A5-ABC613BFC2A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8E7E6-FA3C-96A6-6C7C-4770299C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4C89C-3D7D-1ABE-372B-747EB90A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7811-D08F-48B5-9A68-AFAD02727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1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E866-376C-D06D-7401-501DA72B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ED557-0B1B-4E96-9C59-1FC24479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2ECBA-8AA6-DAB2-979D-018F05C6D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51413-F1F2-0D6E-734D-EE2E108E9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E6EB0-E9E3-3DEC-97D0-FF54A6EA8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9C375-C837-BB27-3DDB-FD71E1FC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210C-5B1D-46C4-89A5-ABC613BFC2A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43940-C7BE-EFEF-E10F-C412F6B6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13E715-FCA6-4AD8-F61E-9C890573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7811-D08F-48B5-9A68-AFAD02727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9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DA01-00EA-A52C-119B-78639444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E7F28-5A5C-B562-B10D-0004BFCD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210C-5B1D-46C4-89A5-ABC613BFC2A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F9293-FC00-8789-5CA6-85858C4C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17269-C423-1AF8-BE78-F6455234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7811-D08F-48B5-9A68-AFAD02727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5A22B-FDA8-E679-4855-E75BFB40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210C-5B1D-46C4-89A5-ABC613BFC2A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4D955-70B0-FA82-E565-9490F9A4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9C13D-090C-D553-4C29-785B8196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7811-D08F-48B5-9A68-AFAD02727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62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B3DF-A50A-A967-8F76-624C57362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369CB-DFA5-61C5-BD21-020B0CB9B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8300E-F754-3923-18B4-7925C492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D2A84-0C18-73C3-5F5C-DE7001B7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210C-5B1D-46C4-89A5-ABC613BFC2A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02D69-8742-00AA-2292-F3BEB5559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8F209-EE07-9A74-A72B-F3487B2B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7811-D08F-48B5-9A68-AFAD02727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35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390E-4847-EC23-40E9-31F23C82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D97128-A59C-33D4-FA0E-DB20F8A9C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54082-E8C8-A90E-CB39-79A2DDE5D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ED619-4266-591A-7A9B-AE3095C97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5210C-5B1D-46C4-89A5-ABC613BFC2A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90CED-06EB-2508-76BC-1A905149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BA8F2-F427-FE0E-64DF-B62083B9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7811-D08F-48B5-9A68-AFAD02727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61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E8119-98FA-2315-39E7-F7B53AEB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848E4-80C1-99B4-62A4-EFE01CFA0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1BEB-018C-FC1D-FBAE-AD55284FF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5210C-5B1D-46C4-89A5-ABC613BFC2A1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71B44-D197-0E5D-97FE-D45385B9F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AFCB0-9434-013B-DB36-0F9B2D531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67811-D08F-48B5-9A68-AFAD02727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5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82BD-BDD5-212D-210F-D739AB127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</a:t>
            </a:r>
            <a:br>
              <a:rPr lang="en-US" dirty="0"/>
            </a:br>
            <a:r>
              <a:rPr lang="en-US" dirty="0" err="1"/>
              <a:t>ch</a:t>
            </a:r>
            <a:r>
              <a:rPr lang="en-US" dirty="0"/>
              <a:t> 21 Russell  and Norvig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799B4-707F-AC7A-D4AB-CD26242BE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4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8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Neural Networks Properties</a:t>
            </a:r>
            <a:endParaRPr/>
          </a:p>
        </p:txBody>
      </p:sp>
      <p:sp>
        <p:nvSpPr>
          <p:cNvPr id="674" name="Google Shape;674;p28"/>
          <p:cNvSpPr txBox="1">
            <a:spLocks noGrp="1"/>
          </p:cNvSpPr>
          <p:nvPr>
            <p:ph type="body" idx="1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882" lvl="0" indent="-342882" algn="l" rtl="0">
              <a:spcBef>
                <a:spcPts val="0"/>
              </a:spcBef>
              <a:spcAft>
                <a:spcPts val="0"/>
              </a:spcAft>
              <a:buSzPts val="3200"/>
              <a:buChar char="▪"/>
            </a:pPr>
            <a:r>
              <a:rPr lang="en-US" dirty="0"/>
              <a:t>Theorem (Universal Function Approximators).  A two-layer neural network with a sufficient number of neurons can approximate any continuous function to any desired accuracy.</a:t>
            </a:r>
            <a:endParaRPr dirty="0"/>
          </a:p>
          <a:p>
            <a:pPr marL="2057298" lvl="4" indent="-101589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882" lvl="0" indent="-342882" algn="l" rtl="0">
              <a:spcBef>
                <a:spcPts val="640"/>
              </a:spcBef>
              <a:spcAft>
                <a:spcPts val="0"/>
              </a:spcAft>
              <a:buSzPts val="3200"/>
              <a:buChar char="▪"/>
            </a:pPr>
            <a:r>
              <a:rPr lang="en-US" dirty="0"/>
              <a:t>Practical considerations</a:t>
            </a:r>
            <a:endParaRPr dirty="0"/>
          </a:p>
          <a:p>
            <a:pPr marL="742913" lvl="1" indent="-285736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Can be seen as learning the features </a:t>
            </a:r>
            <a:endParaRPr dirty="0"/>
          </a:p>
          <a:p>
            <a:pPr marL="2514474" lvl="5" indent="-177788" algn="l" rtl="0">
              <a:spcBef>
                <a:spcPts val="160"/>
              </a:spcBef>
              <a:spcAft>
                <a:spcPts val="0"/>
              </a:spcAft>
              <a:buSzPts val="800"/>
              <a:buNone/>
            </a:pPr>
            <a:endParaRPr sz="800" dirty="0"/>
          </a:p>
          <a:p>
            <a:pPr marL="742913" lvl="1" indent="-285736" algn="l" rtl="0">
              <a:spcBef>
                <a:spcPts val="56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Large number of neurons</a:t>
            </a:r>
            <a:endParaRPr dirty="0"/>
          </a:p>
          <a:p>
            <a:pPr marL="1142942" lvl="2" indent="-228588" algn="l" rtl="0">
              <a:spcBef>
                <a:spcPts val="480"/>
              </a:spcBef>
              <a:spcAft>
                <a:spcPts val="0"/>
              </a:spcAft>
              <a:buSzPts val="2400"/>
              <a:buChar char="▪"/>
            </a:pPr>
            <a:r>
              <a:rPr lang="en-US" dirty="0"/>
              <a:t>Danger for overfitting</a:t>
            </a:r>
            <a:endParaRPr dirty="0"/>
          </a:p>
          <a:p>
            <a:pPr marL="1142942" lvl="2" indent="-76188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pic>
        <p:nvPicPr>
          <p:cNvPr id="3" name="Picture 2" descr="A neural network with two layers.">
            <a:extLst>
              <a:ext uri="{FF2B5EF4-FFF2-40B4-BE49-F238E27FC236}">
                <a16:creationId xmlns:a16="http://schemas.microsoft.com/office/drawing/2014/main" id="{0B078F02-6DBD-AC98-8AA0-45AD6E976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025" y="3342821"/>
            <a:ext cx="4434767" cy="211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6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8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Expressiveness of Neural Networks</a:t>
            </a:r>
            <a:endParaRPr dirty="0"/>
          </a:p>
        </p:txBody>
      </p:sp>
      <p:sp>
        <p:nvSpPr>
          <p:cNvPr id="674" name="Google Shape;674;p28"/>
          <p:cNvSpPr txBox="1">
            <a:spLocks noGrp="1"/>
          </p:cNvSpPr>
          <p:nvPr>
            <p:ph type="body" idx="1"/>
          </p:nvPr>
        </p:nvSpPr>
        <p:spPr>
          <a:xfrm>
            <a:off x="406400" y="1397001"/>
            <a:ext cx="11379200" cy="4729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2942" lvl="2" indent="-76188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All continuous functions w/ 2 layers, all functions w/ 3 layers</a:t>
            </a:r>
          </a:p>
          <a:p>
            <a:pPr marL="1142942" lvl="2" indent="-76188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1142942" lvl="2" indent="-76188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1142942" lvl="2" indent="-76188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1142942" lvl="2" indent="-76188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1142942" lvl="2" indent="-76188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1142942" lvl="2" indent="-76188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1142942" lvl="2" indent="-76188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1142942" lvl="2" indent="-76188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1142942" lvl="2" indent="-76188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dirty="0"/>
          </a:p>
          <a:p>
            <a:pPr marL="1409654" lvl="2" indent="-342900">
              <a:spcBef>
                <a:spcPts val="480"/>
              </a:spcBef>
              <a:buSzPts val="2400"/>
            </a:pPr>
            <a:r>
              <a:rPr lang="en-US" dirty="0"/>
              <a:t>Combine two opposite-facing threshold functions to make a ridge</a:t>
            </a:r>
          </a:p>
          <a:p>
            <a:pPr marL="1409654" lvl="2" indent="-342900">
              <a:spcBef>
                <a:spcPts val="480"/>
              </a:spcBef>
              <a:buSzPts val="2400"/>
            </a:pPr>
            <a:r>
              <a:rPr lang="en-US" dirty="0"/>
              <a:t>Combine two perpendicular ridges to make a bump</a:t>
            </a:r>
          </a:p>
          <a:p>
            <a:pPr marL="1409654" lvl="2" indent="-342900">
              <a:spcBef>
                <a:spcPts val="480"/>
              </a:spcBef>
              <a:buSzPts val="2400"/>
            </a:pPr>
            <a:r>
              <a:rPr lang="en-US" dirty="0"/>
              <a:t>Add bumps of various sizes and locations to fit any surface</a:t>
            </a:r>
          </a:p>
          <a:p>
            <a:pPr marL="1409654" lvl="2" indent="-342900">
              <a:spcBef>
                <a:spcPts val="480"/>
              </a:spcBef>
              <a:buSzPts val="2400"/>
            </a:pPr>
            <a:r>
              <a:rPr lang="en-US" dirty="0"/>
              <a:t>Proof requires exponentially many hidden</a:t>
            </a:r>
          </a:p>
          <a:p>
            <a:pPr marL="1142942" lvl="2" indent="-76188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pic>
        <p:nvPicPr>
          <p:cNvPr id="4" name="Picture 3" descr="Approximation capabilities of neural networks.">
            <a:extLst>
              <a:ext uri="{FF2B5EF4-FFF2-40B4-BE49-F238E27FC236}">
                <a16:creationId xmlns:a16="http://schemas.microsoft.com/office/drawing/2014/main" id="{6C0C2612-2681-A034-8269-FBF1DD84B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143" y="2224238"/>
            <a:ext cx="7885714" cy="2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4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6"/>
          <p:cNvSpPr txBox="1">
            <a:spLocks noGrp="1"/>
          </p:cNvSpPr>
          <p:nvPr>
            <p:ph type="title"/>
          </p:nvPr>
        </p:nvSpPr>
        <p:spPr>
          <a:xfrm>
            <a:off x="0" y="-25400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Activation Functions</a:t>
            </a:r>
            <a:endParaRPr/>
          </a:p>
        </p:txBody>
      </p:sp>
      <p:pic>
        <p:nvPicPr>
          <p:cNvPr id="660" name="Google Shape;660;p26" descr="Activation function and their equati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01145"/>
            <a:ext cx="12192000" cy="4455711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26"/>
          <p:cNvSpPr txBox="1"/>
          <p:nvPr/>
        </p:nvSpPr>
        <p:spPr>
          <a:xfrm>
            <a:off x="-76200" y="6596390"/>
            <a:ext cx="54864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[source: MIT 6.S191 introtodeeplearning.com]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13714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4DCF-1EF7-CCAF-068E-ED7C576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Combining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FBB33-9D19-14C9-913A-73F8BD971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39309" cy="4351338"/>
          </a:xfrm>
        </p:spPr>
        <p:txBody>
          <a:bodyPr/>
          <a:lstStyle/>
          <a:p>
            <a:r>
              <a:rPr lang="en-US" dirty="0"/>
              <a:t>Represents                   a function parameterized by weights  </a:t>
            </a:r>
            <a:r>
              <a:rPr lang="en-US" b="1" dirty="0"/>
              <a:t>w</a:t>
            </a:r>
            <a:r>
              <a:rPr lang="en-US" dirty="0"/>
              <a:t>, that maps a two-element input vector </a:t>
            </a:r>
            <a:r>
              <a:rPr lang="en-US" b="1" dirty="0"/>
              <a:t>x</a:t>
            </a:r>
            <a:r>
              <a:rPr lang="en-US" dirty="0"/>
              <a:t> to a scalar output value ŷ . The internal</a:t>
            </a:r>
          </a:p>
          <a:p>
            <a:endParaRPr lang="en-US" dirty="0"/>
          </a:p>
        </p:txBody>
      </p:sp>
      <p:pic>
        <p:nvPicPr>
          <p:cNvPr id="9" name="Picture 8" descr="A diagram of a neural network">
            <a:extLst>
              <a:ext uri="{FF2B5EF4-FFF2-40B4-BE49-F238E27FC236}">
                <a16:creationId xmlns:a16="http://schemas.microsoft.com/office/drawing/2014/main" id="{33AF54E6-4082-56D0-D1E8-54AF519E2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357" y="2129404"/>
            <a:ext cx="3171429" cy="33238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FA60DF-3D93-0194-754B-CAEB2B7B7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3129" y="1644124"/>
            <a:ext cx="1063690" cy="5318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074C94-4AFF-171E-8597-1E9D09F33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525" y="3628550"/>
            <a:ext cx="5984658" cy="237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21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D4DCF-1EF7-CCAF-068E-ED7C576E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Computation Tree</a:t>
            </a:r>
          </a:p>
        </p:txBody>
      </p:sp>
      <p:pic>
        <p:nvPicPr>
          <p:cNvPr id="7" name="Picture 6" descr="A neural network and its computation tree.">
            <a:extLst>
              <a:ext uri="{FF2B5EF4-FFF2-40B4-BE49-F238E27FC236}">
                <a16:creationId xmlns:a16="http://schemas.microsoft.com/office/drawing/2014/main" id="{5F873148-A93C-7BF0-CF36-5278DD56E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05" y="1778589"/>
            <a:ext cx="8333333" cy="4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41C2-5839-5E43-58F8-BEF9F68B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Extending the notation</a:t>
            </a:r>
          </a:p>
        </p:txBody>
      </p:sp>
      <p:pic>
        <p:nvPicPr>
          <p:cNvPr id="5" name="Content Placeholder 4" descr="extending the notation">
            <a:extLst>
              <a:ext uri="{FF2B5EF4-FFF2-40B4-BE49-F238E27FC236}">
                <a16:creationId xmlns:a16="http://schemas.microsoft.com/office/drawing/2014/main" id="{4E93301C-E86B-32F2-7B7D-2F94FEA4E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907" y="1825625"/>
            <a:ext cx="8148185" cy="4351338"/>
          </a:xfrm>
        </p:spPr>
      </p:pic>
    </p:spTree>
    <p:extLst>
      <p:ext uri="{BB962C8B-B14F-4D97-AF65-F5344CB8AC3E}">
        <p14:creationId xmlns:p14="http://schemas.microsoft.com/office/powerpoint/2010/main" val="371986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C441-BB6B-EC45-B544-F5204478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Networks Applications</a:t>
            </a:r>
          </a:p>
        </p:txBody>
      </p:sp>
      <p:pic>
        <p:nvPicPr>
          <p:cNvPr id="1026" name="Picture 2" descr="Error rates on the ImageNet Large-Scale Visual Recognition Challenge. Progress can be seen.">
            <a:extLst>
              <a:ext uri="{FF2B5EF4-FFF2-40B4-BE49-F238E27FC236}">
                <a16:creationId xmlns:a16="http://schemas.microsoft.com/office/drawing/2014/main" id="{9D0564E8-DF88-A04C-B532-1019A4740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68" y="4205943"/>
            <a:ext cx="3563655" cy="23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4580A7-9114-5948-88EE-281E79016FF5}"/>
              </a:ext>
            </a:extLst>
          </p:cNvPr>
          <p:cNvSpPr txBox="1"/>
          <p:nvPr/>
        </p:nvSpPr>
        <p:spPr>
          <a:xfrm>
            <a:off x="1572428" y="4674547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Classification</a:t>
            </a:r>
          </a:p>
        </p:txBody>
      </p:sp>
      <p:pic>
        <p:nvPicPr>
          <p:cNvPr id="6" name="Google Shape;298;p2" descr="evolution of alpha go">
            <a:extLst>
              <a:ext uri="{FF2B5EF4-FFF2-40B4-BE49-F238E27FC236}">
                <a16:creationId xmlns:a16="http://schemas.microsoft.com/office/drawing/2014/main" id="{81CDB03F-AD5A-F94B-909B-DBEEE52BC12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1882" y="1286919"/>
            <a:ext cx="4848745" cy="2715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00;p2" descr="alpha go tournament">
            <a:extLst>
              <a:ext uri="{FF2B5EF4-FFF2-40B4-BE49-F238E27FC236}">
                <a16:creationId xmlns:a16="http://schemas.microsoft.com/office/drawing/2014/main" id="{419957DE-7276-3841-A65C-EDE9E85C279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18809" y="1286919"/>
            <a:ext cx="5282264" cy="2715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lphaStar An artificial intelligence system to play the game StarCraft">
            <a:extLst>
              <a:ext uri="{FF2B5EF4-FFF2-40B4-BE49-F238E27FC236}">
                <a16:creationId xmlns:a16="http://schemas.microsoft.com/office/drawing/2014/main" id="{BE22E959-4852-FF4B-97CB-F2DCD51742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411" y="4135127"/>
            <a:ext cx="4341807" cy="244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4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760D-6DA0-020A-9765-F6C373F4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Deep Learning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5A029-888A-E2B8-448F-A233CD71C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Hypothesis take the for of algebraic circuits with tunable connections strengths.</a:t>
            </a:r>
          </a:p>
          <a:p>
            <a:r>
              <a:rPr lang="en-US" dirty="0"/>
              <a:t>“Deep” means this circuits can be organized into many layers</a:t>
            </a:r>
          </a:p>
          <a:p>
            <a:r>
              <a:rPr lang="en-US" dirty="0"/>
              <a:t>Most widely used approach for:</a:t>
            </a:r>
          </a:p>
          <a:p>
            <a:pPr lvl="1"/>
            <a:r>
              <a:rPr lang="en-US" dirty="0"/>
              <a:t>Visual object recognition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Speech recognition</a:t>
            </a:r>
          </a:p>
          <a:p>
            <a:pPr lvl="1"/>
            <a:r>
              <a:rPr lang="en-US" dirty="0"/>
              <a:t>Speech synthesis</a:t>
            </a:r>
          </a:p>
          <a:p>
            <a:pPr lvl="1"/>
            <a:r>
              <a:rPr lang="en-US" dirty="0"/>
              <a:t>Image synthesis</a:t>
            </a:r>
          </a:p>
          <a:p>
            <a:pPr lvl="1"/>
            <a:r>
              <a:rPr lang="en-US" dirty="0"/>
              <a:t>Also used in Reinforcement Learning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91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loose inspiration: Human neurons</a:t>
            </a:r>
          </a:p>
        </p:txBody>
      </p:sp>
      <p:pic>
        <p:nvPicPr>
          <p:cNvPr id="2" name="Picture 1" descr="a neural network, model of artificial neural networ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397" y="1219200"/>
            <a:ext cx="9056203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145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4072-49AE-447B-9288-A8079550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over Linear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6819D-DD82-D3A3-F4E7-7DE9D4BC3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145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Reasons of  success of deep learning is an active area of research. </a:t>
            </a:r>
          </a:p>
          <a:p>
            <a:r>
              <a:rPr lang="en-US" dirty="0"/>
              <a:t>Has advantages over some of the methods covered in Chapter 19 particularly for high-dimensional data such as images. </a:t>
            </a:r>
          </a:p>
          <a:p>
            <a:r>
              <a:rPr lang="en-US" dirty="0"/>
              <a:t>Linear and logistic regression can handle a large number of input variables, the computation path from each input to the output is very short: multiplication by a single weight, then adding into the aggregate output. </a:t>
            </a:r>
          </a:p>
          <a:p>
            <a:r>
              <a:rPr lang="en-US" dirty="0"/>
              <a:t>Moreover, the different input variables contribute independently to the output, without interacting with each other</a:t>
            </a:r>
          </a:p>
          <a:p>
            <a:r>
              <a:rPr lang="en-US" dirty="0"/>
              <a:t>Limits the expressivity, only linear functions, real-world concepts are more complex.</a:t>
            </a:r>
          </a:p>
        </p:txBody>
      </p:sp>
      <p:pic>
        <p:nvPicPr>
          <p:cNvPr id="5" name="Picture 4" descr="A linear model diagram.">
            <a:extLst>
              <a:ext uri="{FF2B5EF4-FFF2-40B4-BE49-F238E27FC236}">
                <a16:creationId xmlns:a16="http://schemas.microsoft.com/office/drawing/2014/main" id="{0499DF5E-9568-E520-885B-DF05F0C74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1429000"/>
            <a:ext cx="1419048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5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4072-49AE-447B-9288-A8079550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over Decision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6819D-DD82-D3A3-F4E7-7DE9D4BC3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145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Decision trees allow for long computation paths that can depend on many input variables—but only for a relatively small fraction of the possible  input vectors.</a:t>
            </a:r>
          </a:p>
          <a:p>
            <a:r>
              <a:rPr lang="en-US" dirty="0"/>
              <a:t>If a decision tree has long computation paths for a significant fraction of the possible inputs, it must be exponentially large in the number of input variables. </a:t>
            </a:r>
          </a:p>
        </p:txBody>
      </p:sp>
      <p:pic>
        <p:nvPicPr>
          <p:cNvPr id="7" name="Picture 6" descr="A decision tree diagram.">
            <a:extLst>
              <a:ext uri="{FF2B5EF4-FFF2-40B4-BE49-F238E27FC236}">
                <a16:creationId xmlns:a16="http://schemas.microsoft.com/office/drawing/2014/main" id="{5549FEBB-DF69-21B6-CB08-CDF323C71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5600" y="1571857"/>
            <a:ext cx="1601981" cy="315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9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4072-49AE-447B-9288-A8079550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6819D-DD82-D3A3-F4E7-7DE9D4BC3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11458"/>
            <a:ext cx="10515600" cy="4486275"/>
          </a:xfrm>
        </p:spPr>
        <p:txBody>
          <a:bodyPr>
            <a:normAutofit/>
          </a:bodyPr>
          <a:lstStyle/>
          <a:p>
            <a:r>
              <a:rPr lang="en-US" dirty="0"/>
              <a:t>The basic idea of deep learning is to train circuits such that the computation paths are long, allowing all the input variables to interact in complex ways</a:t>
            </a:r>
          </a:p>
          <a:p>
            <a:r>
              <a:rPr lang="en-US" dirty="0"/>
              <a:t> These circuit models turn out to be sufficiently expressive to capture the complexity of real-world data for many important kinds of learning problems.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deep neural network diagram">
            <a:extLst>
              <a:ext uri="{FF2B5EF4-FFF2-40B4-BE49-F238E27FC236}">
                <a16:creationId xmlns:a16="http://schemas.microsoft.com/office/drawing/2014/main" id="{B256164D-3B3A-05FF-D19A-BF51E670A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54595"/>
            <a:ext cx="2729301" cy="256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062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AE32-6433-DAB3-EA1A-ED1FA2DC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21.1 Simple Feedforward Networks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3DAE-4ADC-EE7C-1F54-F4050E5F7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feedforward network, has connections only in one direction (directed acyclic graph with designated input and output nodes). </a:t>
            </a:r>
          </a:p>
          <a:p>
            <a:r>
              <a:rPr lang="en-US" dirty="0"/>
              <a:t>Each node computes a function of its inputs and passes the result to its successors in the network.</a:t>
            </a:r>
          </a:p>
          <a:p>
            <a:r>
              <a:rPr lang="en-US" dirty="0"/>
              <a:t>Information flows through the network from the input nodes to the output nodes, and there are no loops. </a:t>
            </a:r>
          </a:p>
        </p:txBody>
      </p:sp>
      <p:pic>
        <p:nvPicPr>
          <p:cNvPr id="4" name="Picture 3" descr="A deep neural network diagram">
            <a:extLst>
              <a:ext uri="{FF2B5EF4-FFF2-40B4-BE49-F238E27FC236}">
                <a16:creationId xmlns:a16="http://schemas.microsoft.com/office/drawing/2014/main" id="{7416F663-4808-226A-42C8-269D602B3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779" y="4502989"/>
            <a:ext cx="2251522" cy="211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3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Simple model of a neuron (McCulloch &amp; Pitts, 1943)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191000"/>
            <a:ext cx="11353800" cy="2667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Inputs </a:t>
            </a:r>
            <a:r>
              <a:rPr lang="en-US" sz="2800" dirty="0" err="1">
                <a:solidFill>
                  <a:srgbClr val="CC00CC"/>
                </a:solidFill>
              </a:rPr>
              <a:t>a</a:t>
            </a:r>
            <a:r>
              <a:rPr lang="en-US" sz="2800" baseline="-25000" dirty="0" err="1">
                <a:solidFill>
                  <a:srgbClr val="CC00CC"/>
                </a:solidFill>
              </a:rPr>
              <a:t>i</a:t>
            </a:r>
            <a:r>
              <a:rPr lang="en-US" sz="2800" dirty="0">
                <a:solidFill>
                  <a:srgbClr val="CC00CC"/>
                </a:solidFill>
              </a:rPr>
              <a:t> </a:t>
            </a:r>
            <a:r>
              <a:rPr lang="en-US" sz="2800" dirty="0"/>
              <a:t>come from the output of node </a:t>
            </a:r>
            <a:r>
              <a:rPr lang="en-US" sz="2800" dirty="0" err="1">
                <a:solidFill>
                  <a:srgbClr val="CC00CC"/>
                </a:solidFill>
              </a:rPr>
              <a:t>i</a:t>
            </a:r>
            <a:r>
              <a:rPr lang="en-US" sz="2800" dirty="0">
                <a:solidFill>
                  <a:srgbClr val="000090"/>
                </a:solidFill>
              </a:rPr>
              <a:t> to this node </a:t>
            </a:r>
            <a:r>
              <a:rPr lang="en-US" sz="2800" dirty="0">
                <a:solidFill>
                  <a:srgbClr val="CC00CC"/>
                </a:solidFill>
              </a:rPr>
              <a:t>j</a:t>
            </a:r>
            <a:r>
              <a:rPr lang="en-US" sz="2800" dirty="0">
                <a:solidFill>
                  <a:srgbClr val="000090"/>
                </a:solidFill>
              </a:rPr>
              <a:t> (or from “outside”)</a:t>
            </a:r>
            <a:endParaRPr lang="en-US" sz="2800" dirty="0">
              <a:solidFill>
                <a:srgbClr val="CC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Each input link has a </a:t>
            </a:r>
            <a:r>
              <a:rPr lang="en-US" sz="2800" b="1" i="1" dirty="0">
                <a:solidFill>
                  <a:srgbClr val="CC0000"/>
                </a:solidFill>
              </a:rPr>
              <a:t>weight</a:t>
            </a:r>
            <a:r>
              <a:rPr lang="en-US" sz="2800" dirty="0">
                <a:solidFill>
                  <a:srgbClr val="000090"/>
                </a:solidFill>
              </a:rPr>
              <a:t> </a:t>
            </a:r>
            <a:r>
              <a:rPr lang="en-US" sz="2800" dirty="0" err="1">
                <a:solidFill>
                  <a:srgbClr val="CC00CC"/>
                </a:solidFill>
              </a:rPr>
              <a:t>w</a:t>
            </a:r>
            <a:r>
              <a:rPr lang="en-US" sz="2800" baseline="-25000" dirty="0" err="1">
                <a:solidFill>
                  <a:srgbClr val="CC00CC"/>
                </a:solidFill>
              </a:rPr>
              <a:t>i,j</a:t>
            </a:r>
            <a:endParaRPr lang="en-US" sz="2800" dirty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/>
              <a:t>There is an additional fixed input </a:t>
            </a:r>
            <a:r>
              <a:rPr lang="en-US" sz="2800" dirty="0">
                <a:solidFill>
                  <a:srgbClr val="CC00CC"/>
                </a:solidFill>
              </a:rPr>
              <a:t>a</a:t>
            </a:r>
            <a:r>
              <a:rPr lang="en-US" sz="2800" baseline="-25000" dirty="0">
                <a:solidFill>
                  <a:srgbClr val="CC00CC"/>
                </a:solidFill>
              </a:rPr>
              <a:t>0</a:t>
            </a:r>
            <a:r>
              <a:rPr lang="en-US" sz="2800" dirty="0">
                <a:solidFill>
                  <a:srgbClr val="CC00CC"/>
                </a:solidFill>
              </a:rPr>
              <a:t> </a:t>
            </a:r>
            <a:r>
              <a:rPr lang="en-US" sz="2800" dirty="0"/>
              <a:t>with </a:t>
            </a:r>
            <a:r>
              <a:rPr lang="en-US" sz="2800" b="1" i="1" dirty="0">
                <a:solidFill>
                  <a:srgbClr val="FF0000"/>
                </a:solidFill>
              </a:rPr>
              <a:t>bias</a:t>
            </a:r>
            <a:r>
              <a:rPr lang="en-US" sz="2800" dirty="0"/>
              <a:t> weight </a:t>
            </a:r>
            <a:r>
              <a:rPr lang="en-US" sz="2800" dirty="0">
                <a:solidFill>
                  <a:srgbClr val="CC00CC"/>
                </a:solidFill>
              </a:rPr>
              <a:t>w</a:t>
            </a:r>
            <a:r>
              <a:rPr lang="en-US" sz="2800" baseline="-25000" dirty="0">
                <a:solidFill>
                  <a:srgbClr val="CC00CC"/>
                </a:solidFill>
              </a:rPr>
              <a:t>0,j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The total input is </a:t>
            </a:r>
            <a:r>
              <a:rPr lang="en-US" sz="2800" dirty="0" err="1">
                <a:solidFill>
                  <a:srgbClr val="CC00CC"/>
                </a:solidFill>
              </a:rPr>
              <a:t>in</a:t>
            </a:r>
            <a:r>
              <a:rPr lang="en-US" sz="2800" baseline="-25000" dirty="0" err="1">
                <a:solidFill>
                  <a:srgbClr val="CC00CC"/>
                </a:solidFill>
              </a:rPr>
              <a:t>j</a:t>
            </a:r>
            <a:r>
              <a:rPr lang="en-US" sz="2800" dirty="0">
                <a:solidFill>
                  <a:srgbClr val="CC00CC"/>
                </a:solidFill>
              </a:rPr>
              <a:t> = 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</a:t>
            </a:r>
            <a:r>
              <a:rPr lang="en-US" sz="2800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w</a:t>
            </a:r>
            <a:r>
              <a:rPr lang="en-US" sz="2800" baseline="-25000" dirty="0" err="1">
                <a:solidFill>
                  <a:srgbClr val="CC00CC"/>
                </a:solidFill>
                <a:sym typeface="Symbol"/>
              </a:rPr>
              <a:t>i,j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sz="2800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baseline="-25000" dirty="0">
                <a:solidFill>
                  <a:srgbClr val="CC00CC"/>
                </a:solidFill>
                <a:sym typeface="Symbol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The output is </a:t>
            </a:r>
            <a:r>
              <a:rPr lang="en-US" sz="2800" dirty="0" err="1">
                <a:solidFill>
                  <a:srgbClr val="CC00CC"/>
                </a:solidFill>
              </a:rPr>
              <a:t>a</a:t>
            </a:r>
            <a:r>
              <a:rPr lang="en-US" sz="2800" baseline="-25000" dirty="0" err="1">
                <a:solidFill>
                  <a:srgbClr val="CC00CC"/>
                </a:solidFill>
              </a:rPr>
              <a:t>j</a:t>
            </a:r>
            <a:r>
              <a:rPr lang="en-US" sz="2800" dirty="0">
                <a:solidFill>
                  <a:srgbClr val="CC00CC"/>
                </a:solidFill>
              </a:rPr>
              <a:t> = g(</a:t>
            </a:r>
            <a:r>
              <a:rPr lang="en-US" sz="2800" dirty="0" err="1">
                <a:solidFill>
                  <a:srgbClr val="CC00CC"/>
                </a:solidFill>
              </a:rPr>
              <a:t>in</a:t>
            </a:r>
            <a:r>
              <a:rPr lang="en-US" sz="2800" baseline="-25000" dirty="0" err="1">
                <a:solidFill>
                  <a:srgbClr val="CC00CC"/>
                </a:solidFill>
              </a:rPr>
              <a:t>j</a:t>
            </a:r>
            <a:r>
              <a:rPr lang="en-US" sz="2800" dirty="0">
                <a:solidFill>
                  <a:srgbClr val="CC00CC"/>
                </a:solidFill>
              </a:rPr>
              <a:t>) = g(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</a:t>
            </a:r>
            <a:r>
              <a:rPr lang="en-US" sz="2800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w</a:t>
            </a:r>
            <a:r>
              <a:rPr lang="en-US" sz="2800" baseline="-25000" dirty="0" err="1">
                <a:solidFill>
                  <a:srgbClr val="CC00CC"/>
                </a:solidFill>
                <a:sym typeface="Symbol"/>
              </a:rPr>
              <a:t>i,j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800" dirty="0" err="1">
                <a:solidFill>
                  <a:srgbClr val="CC00CC"/>
                </a:solidFill>
                <a:sym typeface="Symbol"/>
              </a:rPr>
              <a:t>a</a:t>
            </a:r>
            <a:r>
              <a:rPr lang="en-US" sz="2800" baseline="-25000" dirty="0" err="1">
                <a:solidFill>
                  <a:srgbClr val="CC00CC"/>
                </a:solidFill>
                <a:sym typeface="Symbol"/>
              </a:rPr>
              <a:t>i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 = g(</a:t>
            </a:r>
            <a:r>
              <a:rPr lang="en-US" sz="2800" b="1" dirty="0" err="1">
                <a:solidFill>
                  <a:srgbClr val="CC00CC"/>
                </a:solidFill>
                <a:sym typeface="Symbol"/>
              </a:rPr>
              <a:t>w.a</a:t>
            </a:r>
            <a:r>
              <a:rPr lang="en-US" sz="2800" dirty="0">
                <a:solidFill>
                  <a:srgbClr val="CC00CC"/>
                </a:solidFill>
                <a:sym typeface="Symbol"/>
              </a:rPr>
              <a:t>)</a:t>
            </a:r>
            <a:r>
              <a:rPr lang="en-US" sz="2800" baseline="-25000" dirty="0">
                <a:solidFill>
                  <a:srgbClr val="CC00CC"/>
                </a:solidFill>
                <a:sym typeface="Symbol"/>
              </a:rPr>
              <a:t> 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2" name="Picture 1" descr="Simple model of a neuro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219200"/>
            <a:ext cx="6793907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7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730</Words>
  <Application>Microsoft Office PowerPoint</Application>
  <PresentationFormat>Widescreen</PresentationFormat>
  <Paragraphs>74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Deep Learning  ch 21 Russell  and Norvig</vt:lpstr>
      <vt:lpstr>Deep Neural Networks Applications</vt:lpstr>
      <vt:lpstr>Deep Learning </vt:lpstr>
      <vt:lpstr>Very loose inspiration: Human neurons</vt:lpstr>
      <vt:lpstr>Advantages over Linear Methods</vt:lpstr>
      <vt:lpstr>Advantages over Decision Trees</vt:lpstr>
      <vt:lpstr>Deep Neural Networks</vt:lpstr>
      <vt:lpstr>21.1 Simple Feedforward Networks </vt:lpstr>
      <vt:lpstr>Simple model of a neuron (McCulloch &amp; Pitts, 1943)</vt:lpstr>
      <vt:lpstr>Neural Networks Properties</vt:lpstr>
      <vt:lpstr>Expressiveness of Neural Networks</vt:lpstr>
      <vt:lpstr>Common Activation Functions</vt:lpstr>
      <vt:lpstr>Combining Units</vt:lpstr>
      <vt:lpstr>Computation Tree</vt:lpstr>
      <vt:lpstr>Extending the 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 ch 22 Russell  and Norvig</dc:title>
  <dc:creator>Jaime Bobadilla Molina</dc:creator>
  <cp:lastModifiedBy>Jaime Bobadilla Molina</cp:lastModifiedBy>
  <cp:revision>1</cp:revision>
  <dcterms:created xsi:type="dcterms:W3CDTF">2022-11-09T12:20:23Z</dcterms:created>
  <dcterms:modified xsi:type="dcterms:W3CDTF">2022-11-10T13:59:05Z</dcterms:modified>
</cp:coreProperties>
</file>