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624" r:id="rId3"/>
    <p:sldId id="618" r:id="rId4"/>
    <p:sldId id="625" r:id="rId5"/>
    <p:sldId id="628" r:id="rId6"/>
    <p:sldId id="629" r:id="rId7"/>
    <p:sldId id="630" r:id="rId8"/>
    <p:sldId id="627" r:id="rId9"/>
    <p:sldId id="632" r:id="rId10"/>
    <p:sldId id="633" r:id="rId11"/>
    <p:sldId id="634" r:id="rId12"/>
    <p:sldId id="635" r:id="rId13"/>
    <p:sldId id="63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348D0E-C0E8-4EF9-AB96-0F8394BAD16B}" v="24" dt="2022-11-15T15:05:06.8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0460" autoAdjust="0"/>
  </p:normalViewPr>
  <p:slideViewPr>
    <p:cSldViewPr snapToGrid="0">
      <p:cViewPr varScale="1">
        <p:scale>
          <a:sx n="56" d="100"/>
          <a:sy n="56" d="100"/>
        </p:scale>
        <p:origin x="1296" y="66"/>
      </p:cViewPr>
      <p:guideLst/>
    </p:cSldViewPr>
  </p:slideViewPr>
  <p:outlineViewPr>
    <p:cViewPr>
      <p:scale>
        <a:sx n="33" d="100"/>
        <a:sy n="33" d="100"/>
      </p:scale>
      <p:origin x="0" y="-1350"/>
    </p:cViewPr>
  </p:outlineViewPr>
  <p:notesTextViewPr>
    <p:cViewPr>
      <p:scale>
        <a:sx n="1" d="1"/>
        <a:sy n="1" d="1"/>
      </p:scale>
      <p:origin x="0" y="0"/>
    </p:cViewPr>
  </p:notesTextViewPr>
  <p:notesViewPr>
    <p:cSldViewPr snapToGrid="0">
      <p:cViewPr varScale="1">
        <p:scale>
          <a:sx n="53" d="100"/>
          <a:sy n="53" d="100"/>
        </p:scale>
        <p:origin x="292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ardo Bobadilla" userId="916d79362daf5a35" providerId="LiveId" clId="{17B7FEBE-3439-4DE7-859A-064841172925}"/>
    <pc:docChg chg="undo custSel addSld delSld modSld sldOrd">
      <pc:chgData name="Leonardo Bobadilla" userId="916d79362daf5a35" providerId="LiveId" clId="{17B7FEBE-3439-4DE7-859A-064841172925}" dt="2022-11-10T13:59:04.718" v="1916" actId="962"/>
      <pc:docMkLst>
        <pc:docMk/>
      </pc:docMkLst>
      <pc:sldChg chg="modSp mod">
        <pc:chgData name="Leonardo Bobadilla" userId="916d79362daf5a35" providerId="LiveId" clId="{17B7FEBE-3439-4DE7-859A-064841172925}" dt="2022-11-10T12:49:18.189" v="569" actId="20577"/>
        <pc:sldMkLst>
          <pc:docMk/>
          <pc:sldMk cId="2825141569" sldId="256"/>
        </pc:sldMkLst>
        <pc:spChg chg="mod">
          <ac:chgData name="Leonardo Bobadilla" userId="916d79362daf5a35" providerId="LiveId" clId="{17B7FEBE-3439-4DE7-859A-064841172925}" dt="2022-11-10T12:49:18.189" v="569" actId="20577"/>
          <ac:spMkLst>
            <pc:docMk/>
            <pc:sldMk cId="2825141569" sldId="256"/>
            <ac:spMk id="2" creationId="{4B8782BD-BDD5-212D-210F-D739AB127A35}"/>
          </ac:spMkLst>
        </pc:spChg>
      </pc:sldChg>
      <pc:sldChg chg="modSp add mod">
        <pc:chgData name="Leonardo Bobadilla" userId="916d79362daf5a35" providerId="LiveId" clId="{17B7FEBE-3439-4DE7-859A-064841172925}" dt="2022-11-10T13:58:33.808" v="1726" actId="962"/>
        <pc:sldMkLst>
          <pc:docMk/>
          <pc:sldMk cId="2113714991" sldId="281"/>
        </pc:sldMkLst>
        <pc:picChg chg="mod">
          <ac:chgData name="Leonardo Bobadilla" userId="916d79362daf5a35" providerId="LiveId" clId="{17B7FEBE-3439-4DE7-859A-064841172925}" dt="2022-11-10T13:58:33.808" v="1726" actId="962"/>
          <ac:picMkLst>
            <pc:docMk/>
            <pc:sldMk cId="2113714991" sldId="281"/>
            <ac:picMk id="660" creationId="{00000000-0000-0000-0000-000000000000}"/>
          </ac:picMkLst>
        </pc:picChg>
      </pc:sldChg>
      <pc:sldChg chg="addSp modSp add mod ord">
        <pc:chgData name="Leonardo Bobadilla" userId="916d79362daf5a35" providerId="LiveId" clId="{17B7FEBE-3439-4DE7-859A-064841172925}" dt="2022-11-10T13:58:12.645" v="1646" actId="962"/>
        <pc:sldMkLst>
          <pc:docMk/>
          <pc:sldMk cId="1122460148" sldId="283"/>
        </pc:sldMkLst>
        <pc:picChg chg="add mod">
          <ac:chgData name="Leonardo Bobadilla" userId="916d79362daf5a35" providerId="LiveId" clId="{17B7FEBE-3439-4DE7-859A-064841172925}" dt="2022-11-10T13:58:12.645" v="1646" actId="962"/>
          <ac:picMkLst>
            <pc:docMk/>
            <pc:sldMk cId="1122460148" sldId="283"/>
            <ac:picMk id="3" creationId="{0B078F02-6DBD-AC98-8AA0-45AD6E9764F7}"/>
          </ac:picMkLst>
        </pc:picChg>
      </pc:sldChg>
      <pc:sldChg chg="add del mod modShow">
        <pc:chgData name="Leonardo Bobadilla" userId="916d79362daf5a35" providerId="LiveId" clId="{17B7FEBE-3439-4DE7-859A-064841172925}" dt="2022-11-10T13:58:21.533" v="1647" actId="47"/>
        <pc:sldMkLst>
          <pc:docMk/>
          <pc:sldMk cId="456779817" sldId="284"/>
        </pc:sldMkLst>
      </pc:sldChg>
      <pc:sldChg chg="add del mod modShow">
        <pc:chgData name="Leonardo Bobadilla" userId="916d79362daf5a35" providerId="LiveId" clId="{17B7FEBE-3439-4DE7-859A-064841172925}" dt="2022-11-10T13:58:23.017" v="1648" actId="47"/>
        <pc:sldMkLst>
          <pc:docMk/>
          <pc:sldMk cId="1575548506" sldId="285"/>
        </pc:sldMkLst>
      </pc:sldChg>
      <pc:sldChg chg="modSp mod">
        <pc:chgData name="Leonardo Bobadilla" userId="916d79362daf5a35" providerId="LiveId" clId="{17B7FEBE-3439-4DE7-859A-064841172925}" dt="2022-11-10T13:55:10.901" v="1177" actId="962"/>
        <pc:sldMkLst>
          <pc:docMk/>
          <pc:sldMk cId="3622145348" sldId="560"/>
        </pc:sldMkLst>
        <pc:picChg chg="mod">
          <ac:chgData name="Leonardo Bobadilla" userId="916d79362daf5a35" providerId="LiveId" clId="{17B7FEBE-3439-4DE7-859A-064841172925}" dt="2022-11-10T13:55:10.901" v="1177" actId="962"/>
          <ac:picMkLst>
            <pc:docMk/>
            <pc:sldMk cId="3622145348" sldId="560"/>
            <ac:picMk id="2" creationId="{00000000-0000-0000-0000-000000000000}"/>
          </ac:picMkLst>
        </pc:picChg>
      </pc:sldChg>
      <pc:sldChg chg="modSp mod ord">
        <pc:chgData name="Leonardo Bobadilla" userId="916d79362daf5a35" providerId="LiveId" clId="{17B7FEBE-3439-4DE7-859A-064841172925}" dt="2022-11-10T13:56:10.205" v="1472" actId="962"/>
        <pc:sldMkLst>
          <pc:docMk/>
          <pc:sldMk cId="1164671313" sldId="561"/>
        </pc:sldMkLst>
        <pc:picChg chg="mod">
          <ac:chgData name="Leonardo Bobadilla" userId="916d79362daf5a35" providerId="LiveId" clId="{17B7FEBE-3439-4DE7-859A-064841172925}" dt="2022-11-10T13:56:10.205" v="1472" actId="962"/>
          <ac:picMkLst>
            <pc:docMk/>
            <pc:sldMk cId="1164671313" sldId="561"/>
            <ac:picMk id="2" creationId="{00000000-0000-0000-0000-000000000000}"/>
          </ac:picMkLst>
        </pc:picChg>
      </pc:sldChg>
      <pc:sldChg chg="modSp mod ord">
        <pc:chgData name="Leonardo Bobadilla" userId="916d79362daf5a35" providerId="LiveId" clId="{17B7FEBE-3439-4DE7-859A-064841172925}" dt="2022-11-10T13:51:01.542" v="1055" actId="962"/>
        <pc:sldMkLst>
          <pc:docMk/>
          <pc:sldMk cId="1726240849" sldId="617"/>
        </pc:sldMkLst>
        <pc:spChg chg="mod">
          <ac:chgData name="Leonardo Bobadilla" userId="916d79362daf5a35" providerId="LiveId" clId="{17B7FEBE-3439-4DE7-859A-064841172925}" dt="2022-11-09T12:29:08.303" v="122" actId="20577"/>
          <ac:spMkLst>
            <pc:docMk/>
            <pc:sldMk cId="1726240849" sldId="617"/>
            <ac:spMk id="2" creationId="{0851C441-BB6B-EC45-B544-F5204478D0CE}"/>
          </ac:spMkLst>
        </pc:spChg>
        <pc:picChg chg="mod">
          <ac:chgData name="Leonardo Bobadilla" userId="916d79362daf5a35" providerId="LiveId" clId="{17B7FEBE-3439-4DE7-859A-064841172925}" dt="2022-11-10T13:48:37.230" v="793" actId="962"/>
          <ac:picMkLst>
            <pc:docMk/>
            <pc:sldMk cId="1726240849" sldId="617"/>
            <ac:picMk id="6" creationId="{81CDB03F-AD5A-F94B-909B-DBEEE52BC12F}"/>
          </ac:picMkLst>
        </pc:picChg>
        <pc:picChg chg="mod">
          <ac:chgData name="Leonardo Bobadilla" userId="916d79362daf5a35" providerId="LiveId" clId="{17B7FEBE-3439-4DE7-859A-064841172925}" dt="2022-11-10T13:48:45.807" v="831" actId="962"/>
          <ac:picMkLst>
            <pc:docMk/>
            <pc:sldMk cId="1726240849" sldId="617"/>
            <ac:picMk id="7" creationId="{419957DE-7276-3841-A65C-EDE9E85C2794}"/>
          </ac:picMkLst>
        </pc:picChg>
        <pc:picChg chg="mod">
          <ac:chgData name="Leonardo Bobadilla" userId="916d79362daf5a35" providerId="LiveId" clId="{17B7FEBE-3439-4DE7-859A-064841172925}" dt="2022-11-10T13:51:01.542" v="1055" actId="962"/>
          <ac:picMkLst>
            <pc:docMk/>
            <pc:sldMk cId="1726240849" sldId="617"/>
            <ac:picMk id="8" creationId="{BE22E959-4852-FF4B-97CB-F2DCD51742B7}"/>
          </ac:picMkLst>
        </pc:picChg>
        <pc:picChg chg="mod">
          <ac:chgData name="Leonardo Bobadilla" userId="916d79362daf5a35" providerId="LiveId" clId="{17B7FEBE-3439-4DE7-859A-064841172925}" dt="2022-11-10T13:48:57.044" v="877" actId="962"/>
          <ac:picMkLst>
            <pc:docMk/>
            <pc:sldMk cId="1726240849" sldId="617"/>
            <ac:picMk id="1026" creationId="{9D0564E8-DF88-A04C-B532-1019A4740651}"/>
          </ac:picMkLst>
        </pc:picChg>
      </pc:sldChg>
      <pc:sldChg chg="modSp mod ord">
        <pc:chgData name="Leonardo Bobadilla" userId="916d79362daf5a35" providerId="LiveId" clId="{17B7FEBE-3439-4DE7-859A-064841172925}" dt="2022-11-09T12:29:11.657" v="124"/>
        <pc:sldMkLst>
          <pc:docMk/>
          <pc:sldMk cId="2260912515" sldId="618"/>
        </pc:sldMkLst>
        <pc:spChg chg="mod">
          <ac:chgData name="Leonardo Bobadilla" userId="916d79362daf5a35" providerId="LiveId" clId="{17B7FEBE-3439-4DE7-859A-064841172925}" dt="2022-11-09T12:28:28.223" v="87" actId="20577"/>
          <ac:spMkLst>
            <pc:docMk/>
            <pc:sldMk cId="2260912515" sldId="618"/>
            <ac:spMk id="3" creationId="{C095A029-888A-E2B8-448F-A233CD71C5EF}"/>
          </ac:spMkLst>
        </pc:spChg>
      </pc:sldChg>
      <pc:sldChg chg="addSp delSp modSp new mod modNotesTx">
        <pc:chgData name="Leonardo Bobadilla" userId="916d79362daf5a35" providerId="LiveId" clId="{17B7FEBE-3439-4DE7-859A-064841172925}" dt="2022-11-10T13:55:30.152" v="1271" actId="962"/>
        <pc:sldMkLst>
          <pc:docMk/>
          <pc:sldMk cId="4140991979" sldId="619"/>
        </pc:sldMkLst>
        <pc:spChg chg="mod">
          <ac:chgData name="Leonardo Bobadilla" userId="916d79362daf5a35" providerId="LiveId" clId="{17B7FEBE-3439-4DE7-859A-064841172925}" dt="2022-11-09T12:52:12.342" v="306" actId="20577"/>
          <ac:spMkLst>
            <pc:docMk/>
            <pc:sldMk cId="4140991979" sldId="619"/>
            <ac:spMk id="2" creationId="{9F584072-49AE-447B-9288-A80795506F03}"/>
          </ac:spMkLst>
        </pc:spChg>
        <pc:spChg chg="mod">
          <ac:chgData name="Leonardo Bobadilla" userId="916d79362daf5a35" providerId="LiveId" clId="{17B7FEBE-3439-4DE7-859A-064841172925}" dt="2022-11-10T12:51:11.931" v="589" actId="20577"/>
          <ac:spMkLst>
            <pc:docMk/>
            <pc:sldMk cId="4140991979" sldId="619"/>
            <ac:spMk id="3" creationId="{06C6819D-DD82-D3A3-F4E7-7DE9D4BC30E7}"/>
          </ac:spMkLst>
        </pc:spChg>
        <pc:picChg chg="add del mod">
          <ac:chgData name="Leonardo Bobadilla" userId="916d79362daf5a35" providerId="LiveId" clId="{17B7FEBE-3439-4DE7-859A-064841172925}" dt="2022-11-09T12:57:03.700" v="336" actId="478"/>
          <ac:picMkLst>
            <pc:docMk/>
            <pc:sldMk cId="4140991979" sldId="619"/>
            <ac:picMk id="5" creationId="{0499DF5E-9568-E520-885B-DF05F0C74882}"/>
          </ac:picMkLst>
        </pc:picChg>
        <pc:picChg chg="add mod">
          <ac:chgData name="Leonardo Bobadilla" userId="916d79362daf5a35" providerId="LiveId" clId="{17B7FEBE-3439-4DE7-859A-064841172925}" dt="2022-11-10T13:55:30.152" v="1271" actId="962"/>
          <ac:picMkLst>
            <pc:docMk/>
            <pc:sldMk cId="4140991979" sldId="619"/>
            <ac:picMk id="7" creationId="{5549FEBB-DF69-21B6-CB08-CDF323C71998}"/>
          </ac:picMkLst>
        </pc:picChg>
      </pc:sldChg>
      <pc:sldChg chg="modSp add mod">
        <pc:chgData name="Leonardo Bobadilla" userId="916d79362daf5a35" providerId="LiveId" clId="{17B7FEBE-3439-4DE7-859A-064841172925}" dt="2022-11-10T13:55:21.033" v="1223" actId="962"/>
        <pc:sldMkLst>
          <pc:docMk/>
          <pc:sldMk cId="3314453404" sldId="620"/>
        </pc:sldMkLst>
        <pc:spChg chg="mod">
          <ac:chgData name="Leonardo Bobadilla" userId="916d79362daf5a35" providerId="LiveId" clId="{17B7FEBE-3439-4DE7-859A-064841172925}" dt="2022-11-10T12:52:04.597" v="680" actId="20577"/>
          <ac:spMkLst>
            <pc:docMk/>
            <pc:sldMk cId="3314453404" sldId="620"/>
            <ac:spMk id="3" creationId="{06C6819D-DD82-D3A3-F4E7-7DE9D4BC30E7}"/>
          </ac:spMkLst>
        </pc:spChg>
        <pc:picChg chg="mod">
          <ac:chgData name="Leonardo Bobadilla" userId="916d79362daf5a35" providerId="LiveId" clId="{17B7FEBE-3439-4DE7-859A-064841172925}" dt="2022-11-10T13:55:21.033" v="1223" actId="962"/>
          <ac:picMkLst>
            <pc:docMk/>
            <pc:sldMk cId="3314453404" sldId="620"/>
            <ac:picMk id="5" creationId="{0499DF5E-9568-E520-885B-DF05F0C74882}"/>
          </ac:picMkLst>
        </pc:picChg>
      </pc:sldChg>
      <pc:sldChg chg="addSp delSp modSp add mod">
        <pc:chgData name="Leonardo Bobadilla" userId="916d79362daf5a35" providerId="LiveId" clId="{17B7FEBE-3439-4DE7-859A-064841172925}" dt="2022-11-10T13:55:40.559" v="1329" actId="962"/>
        <pc:sldMkLst>
          <pc:docMk/>
          <pc:sldMk cId="2546062986" sldId="621"/>
        </pc:sldMkLst>
        <pc:spChg chg="mod">
          <ac:chgData name="Leonardo Bobadilla" userId="916d79362daf5a35" providerId="LiveId" clId="{17B7FEBE-3439-4DE7-859A-064841172925}" dt="2022-11-09T12:57:26.350" v="362" actId="20577"/>
          <ac:spMkLst>
            <pc:docMk/>
            <pc:sldMk cId="2546062986" sldId="621"/>
            <ac:spMk id="2" creationId="{9F584072-49AE-447B-9288-A80795506F03}"/>
          </ac:spMkLst>
        </pc:spChg>
        <pc:spChg chg="mod">
          <ac:chgData name="Leonardo Bobadilla" userId="916d79362daf5a35" providerId="LiveId" clId="{17B7FEBE-3439-4DE7-859A-064841172925}" dt="2022-11-09T12:58:46.912" v="380" actId="6549"/>
          <ac:spMkLst>
            <pc:docMk/>
            <pc:sldMk cId="2546062986" sldId="621"/>
            <ac:spMk id="3" creationId="{06C6819D-DD82-D3A3-F4E7-7DE9D4BC30E7}"/>
          </ac:spMkLst>
        </pc:spChg>
        <pc:picChg chg="add mod">
          <ac:chgData name="Leonardo Bobadilla" userId="916d79362daf5a35" providerId="LiveId" clId="{17B7FEBE-3439-4DE7-859A-064841172925}" dt="2022-11-10T13:55:40.559" v="1329" actId="962"/>
          <ac:picMkLst>
            <pc:docMk/>
            <pc:sldMk cId="2546062986" sldId="621"/>
            <ac:picMk id="5" creationId="{B256164D-3B3A-05FF-D19A-BF51E670A45E}"/>
          </ac:picMkLst>
        </pc:picChg>
        <pc:picChg chg="del">
          <ac:chgData name="Leonardo Bobadilla" userId="916d79362daf5a35" providerId="LiveId" clId="{17B7FEBE-3439-4DE7-859A-064841172925}" dt="2022-11-09T12:57:51.541" v="363" actId="478"/>
          <ac:picMkLst>
            <pc:docMk/>
            <pc:sldMk cId="2546062986" sldId="621"/>
            <ac:picMk id="7" creationId="{5549FEBB-DF69-21B6-CB08-CDF323C71998}"/>
          </ac:picMkLst>
        </pc:picChg>
      </pc:sldChg>
      <pc:sldChg chg="addSp modSp new mod">
        <pc:chgData name="Leonardo Bobadilla" userId="916d79362daf5a35" providerId="LiveId" clId="{17B7FEBE-3439-4DE7-859A-064841172925}" dt="2022-11-10T13:55:50.270" v="1387" actId="962"/>
        <pc:sldMkLst>
          <pc:docMk/>
          <pc:sldMk cId="3138033691" sldId="622"/>
        </pc:sldMkLst>
        <pc:spChg chg="mod">
          <ac:chgData name="Leonardo Bobadilla" userId="916d79362daf5a35" providerId="LiveId" clId="{17B7FEBE-3439-4DE7-859A-064841172925}" dt="2022-11-09T12:59:44.651" v="385"/>
          <ac:spMkLst>
            <pc:docMk/>
            <pc:sldMk cId="3138033691" sldId="622"/>
            <ac:spMk id="2" creationId="{B825AE32-6433-DAB3-EA1A-ED1FA2DCC44A}"/>
          </ac:spMkLst>
        </pc:spChg>
        <pc:spChg chg="mod">
          <ac:chgData name="Leonardo Bobadilla" userId="916d79362daf5a35" providerId="LiveId" clId="{17B7FEBE-3439-4DE7-859A-064841172925}" dt="2022-11-10T12:52:15.982" v="681" actId="20577"/>
          <ac:spMkLst>
            <pc:docMk/>
            <pc:sldMk cId="3138033691" sldId="622"/>
            <ac:spMk id="3" creationId="{17673DAE-4ADC-EE7C-1F54-F4050E5F7008}"/>
          </ac:spMkLst>
        </pc:spChg>
        <pc:picChg chg="add mod">
          <ac:chgData name="Leonardo Bobadilla" userId="916d79362daf5a35" providerId="LiveId" clId="{17B7FEBE-3439-4DE7-859A-064841172925}" dt="2022-11-10T13:55:50.270" v="1387" actId="962"/>
          <ac:picMkLst>
            <pc:docMk/>
            <pc:sldMk cId="3138033691" sldId="622"/>
            <ac:picMk id="4" creationId="{7416F663-4808-226A-42C8-269D602B3014}"/>
          </ac:picMkLst>
        </pc:picChg>
      </pc:sldChg>
      <pc:sldChg chg="addSp delSp modSp new del mod ord modShow">
        <pc:chgData name="Leonardo Bobadilla" userId="916d79362daf5a35" providerId="LiveId" clId="{17B7FEBE-3439-4DE7-859A-064841172925}" dt="2022-11-10T13:55:57.676" v="1388" actId="47"/>
        <pc:sldMkLst>
          <pc:docMk/>
          <pc:sldMk cId="2670482640" sldId="623"/>
        </pc:sldMkLst>
        <pc:spChg chg="mod">
          <ac:chgData name="Leonardo Bobadilla" userId="916d79362daf5a35" providerId="LiveId" clId="{17B7FEBE-3439-4DE7-859A-064841172925}" dt="2022-11-09T13:01:30.437" v="401"/>
          <ac:spMkLst>
            <pc:docMk/>
            <pc:sldMk cId="2670482640" sldId="623"/>
            <ac:spMk id="2" creationId="{F4F3EADC-6A8D-1DD4-16E1-BA03C05767AC}"/>
          </ac:spMkLst>
        </pc:spChg>
        <pc:spChg chg="add del">
          <ac:chgData name="Leonardo Bobadilla" userId="916d79362daf5a35" providerId="LiveId" clId="{17B7FEBE-3439-4DE7-859A-064841172925}" dt="2022-11-09T13:03:09.805" v="405" actId="22"/>
          <ac:spMkLst>
            <pc:docMk/>
            <pc:sldMk cId="2670482640" sldId="623"/>
            <ac:spMk id="3" creationId="{073CA531-3885-4422-984A-E173C6D75FE0}"/>
          </ac:spMkLst>
        </pc:spChg>
        <pc:picChg chg="add del mod ord">
          <ac:chgData name="Leonardo Bobadilla" userId="916d79362daf5a35" providerId="LiveId" clId="{17B7FEBE-3439-4DE7-859A-064841172925}" dt="2022-11-09T13:03:09.805" v="405" actId="22"/>
          <ac:picMkLst>
            <pc:docMk/>
            <pc:sldMk cId="2670482640" sldId="623"/>
            <ac:picMk id="5" creationId="{126446FD-9216-6F25-1A2D-53640A29099F}"/>
          </ac:picMkLst>
        </pc:picChg>
      </pc:sldChg>
      <pc:sldChg chg="addSp delSp modSp new mod">
        <pc:chgData name="Leonardo Bobadilla" userId="916d79362daf5a35" providerId="LiveId" clId="{17B7FEBE-3439-4DE7-859A-064841172925}" dt="2022-11-10T13:58:42.653" v="1784" actId="962"/>
        <pc:sldMkLst>
          <pc:docMk/>
          <pc:sldMk cId="1636721207" sldId="624"/>
        </pc:sldMkLst>
        <pc:spChg chg="mod">
          <ac:chgData name="Leonardo Bobadilla" userId="916d79362daf5a35" providerId="LiveId" clId="{17B7FEBE-3439-4DE7-859A-064841172925}" dt="2022-11-09T13:17:55.745" v="531" actId="122"/>
          <ac:spMkLst>
            <pc:docMk/>
            <pc:sldMk cId="1636721207" sldId="624"/>
            <ac:spMk id="2" creationId="{C99D4DCF-1EF7-CCAF-068E-ED7C576EB55F}"/>
          </ac:spMkLst>
        </pc:spChg>
        <pc:spChg chg="add del mod">
          <ac:chgData name="Leonardo Bobadilla" userId="916d79362daf5a35" providerId="LiveId" clId="{17B7FEBE-3439-4DE7-859A-064841172925}" dt="2022-11-10T13:00:18.311" v="728" actId="113"/>
          <ac:spMkLst>
            <pc:docMk/>
            <pc:sldMk cId="1636721207" sldId="624"/>
            <ac:spMk id="3" creationId="{DFDFBB33-9D19-14C9-913A-73F8BD97170C}"/>
          </ac:spMkLst>
        </pc:spChg>
        <pc:picChg chg="add del mod ord">
          <ac:chgData name="Leonardo Bobadilla" userId="916d79362daf5a35" providerId="LiveId" clId="{17B7FEBE-3439-4DE7-859A-064841172925}" dt="2022-11-09T13:11:53.680" v="433" actId="22"/>
          <ac:picMkLst>
            <pc:docMk/>
            <pc:sldMk cId="1636721207" sldId="624"/>
            <ac:picMk id="5" creationId="{78A1BE71-50EF-1217-BA06-B0696010E75B}"/>
          </ac:picMkLst>
        </pc:picChg>
        <pc:picChg chg="add del mod ord">
          <ac:chgData name="Leonardo Bobadilla" userId="916d79362daf5a35" providerId="LiveId" clId="{17B7FEBE-3439-4DE7-859A-064841172925}" dt="2022-11-09T13:11:59.300" v="436" actId="22"/>
          <ac:picMkLst>
            <pc:docMk/>
            <pc:sldMk cId="1636721207" sldId="624"/>
            <ac:picMk id="7" creationId="{47156C65-9E96-7EC2-447F-ACD90C8A01D9}"/>
          </ac:picMkLst>
        </pc:picChg>
        <pc:picChg chg="add mod">
          <ac:chgData name="Leonardo Bobadilla" userId="916d79362daf5a35" providerId="LiveId" clId="{17B7FEBE-3439-4DE7-859A-064841172925}" dt="2022-11-10T13:58:42.653" v="1784" actId="962"/>
          <ac:picMkLst>
            <pc:docMk/>
            <pc:sldMk cId="1636721207" sldId="624"/>
            <ac:picMk id="9" creationId="{33AF54E6-4082-56D0-D1E8-54AF519E2193}"/>
          </ac:picMkLst>
        </pc:picChg>
        <pc:picChg chg="add del">
          <ac:chgData name="Leonardo Bobadilla" userId="916d79362daf5a35" providerId="LiveId" clId="{17B7FEBE-3439-4DE7-859A-064841172925}" dt="2022-11-09T13:14:02.917" v="454" actId="478"/>
          <ac:picMkLst>
            <pc:docMk/>
            <pc:sldMk cId="1636721207" sldId="624"/>
            <ac:picMk id="11" creationId="{975C291B-4C33-6F76-0832-6653F9A4EB7C}"/>
          </ac:picMkLst>
        </pc:picChg>
        <pc:picChg chg="add mod">
          <ac:chgData name="Leonardo Bobadilla" userId="916d79362daf5a35" providerId="LiveId" clId="{17B7FEBE-3439-4DE7-859A-064841172925}" dt="2022-11-09T13:16:29.839" v="506" actId="1076"/>
          <ac:picMkLst>
            <pc:docMk/>
            <pc:sldMk cId="1636721207" sldId="624"/>
            <ac:picMk id="13" creationId="{6DFA60DF-3D93-0194-754B-CAEB2B7B77E4}"/>
          </ac:picMkLst>
        </pc:picChg>
        <pc:picChg chg="add del">
          <ac:chgData name="Leonardo Bobadilla" userId="916d79362daf5a35" providerId="LiveId" clId="{17B7FEBE-3439-4DE7-859A-064841172925}" dt="2022-11-09T13:14:53.605" v="493" actId="21"/>
          <ac:picMkLst>
            <pc:docMk/>
            <pc:sldMk cId="1636721207" sldId="624"/>
            <ac:picMk id="15" creationId="{98C155AC-FC41-7816-3A8A-99F36C008944}"/>
          </ac:picMkLst>
        </pc:picChg>
        <pc:picChg chg="add mod">
          <ac:chgData name="Leonardo Bobadilla" userId="916d79362daf5a35" providerId="LiveId" clId="{17B7FEBE-3439-4DE7-859A-064841172925}" dt="2022-11-09T13:16:56.943" v="515" actId="1076"/>
          <ac:picMkLst>
            <pc:docMk/>
            <pc:sldMk cId="1636721207" sldId="624"/>
            <ac:picMk id="17" creationId="{35074C94-4AFF-171E-8597-1E9D09F33FEC}"/>
          </ac:picMkLst>
        </pc:picChg>
        <pc:picChg chg="add del">
          <ac:chgData name="Leonardo Bobadilla" userId="916d79362daf5a35" providerId="LiveId" clId="{17B7FEBE-3439-4DE7-859A-064841172925}" dt="2022-11-09T13:17:59.496" v="533" actId="22"/>
          <ac:picMkLst>
            <pc:docMk/>
            <pc:sldMk cId="1636721207" sldId="624"/>
            <ac:picMk id="19" creationId="{A77BF08F-F449-246E-16BA-FEFE1CF37A9B}"/>
          </ac:picMkLst>
        </pc:picChg>
      </pc:sldChg>
      <pc:sldChg chg="addSp delSp modSp new del mod">
        <pc:chgData name="Leonardo Bobadilla" userId="916d79362daf5a35" providerId="LiveId" clId="{17B7FEBE-3439-4DE7-859A-064841172925}" dt="2022-11-09T13:11:06.927" v="428" actId="47"/>
        <pc:sldMkLst>
          <pc:docMk/>
          <pc:sldMk cId="3925220438" sldId="624"/>
        </pc:sldMkLst>
        <pc:spChg chg="mod">
          <ac:chgData name="Leonardo Bobadilla" userId="916d79362daf5a35" providerId="LiveId" clId="{17B7FEBE-3439-4DE7-859A-064841172925}" dt="2022-11-09T13:08:28.346" v="417" actId="122"/>
          <ac:spMkLst>
            <pc:docMk/>
            <pc:sldMk cId="3925220438" sldId="624"/>
            <ac:spMk id="2" creationId="{75824C4E-EA3B-31D5-75BD-BDD805D10A1D}"/>
          </ac:spMkLst>
        </pc:spChg>
        <pc:spChg chg="del mod">
          <ac:chgData name="Leonardo Bobadilla" userId="916d79362daf5a35" providerId="LiveId" clId="{17B7FEBE-3439-4DE7-859A-064841172925}" dt="2022-11-09T13:07:35.844" v="412" actId="22"/>
          <ac:spMkLst>
            <pc:docMk/>
            <pc:sldMk cId="3925220438" sldId="624"/>
            <ac:spMk id="3" creationId="{3B4C9173-A099-900F-B87F-F677AF5A120F}"/>
          </ac:spMkLst>
        </pc:spChg>
        <pc:spChg chg="add mod">
          <ac:chgData name="Leonardo Bobadilla" userId="916d79362daf5a35" providerId="LiveId" clId="{17B7FEBE-3439-4DE7-859A-064841172925}" dt="2022-11-09T13:10:11.786" v="423" actId="1076"/>
          <ac:spMkLst>
            <pc:docMk/>
            <pc:sldMk cId="3925220438" sldId="624"/>
            <ac:spMk id="8" creationId="{1C90DFFD-2D02-774F-4BAA-943C488C0D3A}"/>
          </ac:spMkLst>
        </pc:spChg>
        <pc:picChg chg="add del mod ord">
          <ac:chgData name="Leonardo Bobadilla" userId="916d79362daf5a35" providerId="LiveId" clId="{17B7FEBE-3439-4DE7-859A-064841172925}" dt="2022-11-09T13:10:02.333" v="421" actId="478"/>
          <ac:picMkLst>
            <pc:docMk/>
            <pc:sldMk cId="3925220438" sldId="624"/>
            <ac:picMk id="5" creationId="{5155355C-760D-63CA-07AD-59A6B537437D}"/>
          </ac:picMkLst>
        </pc:picChg>
        <pc:picChg chg="add mod">
          <ac:chgData name="Leonardo Bobadilla" userId="916d79362daf5a35" providerId="LiveId" clId="{17B7FEBE-3439-4DE7-859A-064841172925}" dt="2022-11-09T13:10:47.508" v="426" actId="14100"/>
          <ac:picMkLst>
            <pc:docMk/>
            <pc:sldMk cId="3925220438" sldId="624"/>
            <ac:picMk id="6" creationId="{A8B7BE5C-9ABB-7475-32C5-E6C109F25B7F}"/>
          </ac:picMkLst>
        </pc:picChg>
      </pc:sldChg>
      <pc:sldChg chg="addSp delSp modSp add mod">
        <pc:chgData name="Leonardo Bobadilla" userId="916d79362daf5a35" providerId="LiveId" clId="{17B7FEBE-3439-4DE7-859A-064841172925}" dt="2022-11-10T13:58:54.105" v="1868" actId="962"/>
        <pc:sldMkLst>
          <pc:docMk/>
          <pc:sldMk cId="41193159" sldId="625"/>
        </pc:sldMkLst>
        <pc:spChg chg="mod">
          <ac:chgData name="Leonardo Bobadilla" userId="916d79362daf5a35" providerId="LiveId" clId="{17B7FEBE-3439-4DE7-859A-064841172925}" dt="2022-11-09T13:22:22.958" v="554" actId="20577"/>
          <ac:spMkLst>
            <pc:docMk/>
            <pc:sldMk cId="41193159" sldId="625"/>
            <ac:spMk id="2" creationId="{C99D4DCF-1EF7-CCAF-068E-ED7C576EB55F}"/>
          </ac:spMkLst>
        </pc:spChg>
        <pc:spChg chg="del mod">
          <ac:chgData name="Leonardo Bobadilla" userId="916d79362daf5a35" providerId="LiveId" clId="{17B7FEBE-3439-4DE7-859A-064841172925}" dt="2022-11-09T13:22:29.299" v="558" actId="478"/>
          <ac:spMkLst>
            <pc:docMk/>
            <pc:sldMk cId="41193159" sldId="625"/>
            <ac:spMk id="3" creationId="{DFDFBB33-9D19-14C9-913A-73F8BD97170C}"/>
          </ac:spMkLst>
        </pc:spChg>
        <pc:spChg chg="add del mod">
          <ac:chgData name="Leonardo Bobadilla" userId="916d79362daf5a35" providerId="LiveId" clId="{17B7FEBE-3439-4DE7-859A-064841172925}" dt="2022-11-09T13:22:35.677" v="560" actId="478"/>
          <ac:spMkLst>
            <pc:docMk/>
            <pc:sldMk cId="41193159" sldId="625"/>
            <ac:spMk id="5" creationId="{38C93077-FF27-3F02-DA2B-C7702787677B}"/>
          </ac:spMkLst>
        </pc:spChg>
        <pc:picChg chg="add mod">
          <ac:chgData name="Leonardo Bobadilla" userId="916d79362daf5a35" providerId="LiveId" clId="{17B7FEBE-3439-4DE7-859A-064841172925}" dt="2022-11-10T13:58:54.105" v="1868" actId="962"/>
          <ac:picMkLst>
            <pc:docMk/>
            <pc:sldMk cId="41193159" sldId="625"/>
            <ac:picMk id="7" creationId="{5F873148-A93C-7BF0-CF36-5278DD56E6BB}"/>
          </ac:picMkLst>
        </pc:picChg>
        <pc:picChg chg="del">
          <ac:chgData name="Leonardo Bobadilla" userId="916d79362daf5a35" providerId="LiveId" clId="{17B7FEBE-3439-4DE7-859A-064841172925}" dt="2022-11-09T13:22:26.869" v="556" actId="478"/>
          <ac:picMkLst>
            <pc:docMk/>
            <pc:sldMk cId="41193159" sldId="625"/>
            <ac:picMk id="9" creationId="{33AF54E6-4082-56D0-D1E8-54AF519E2193}"/>
          </ac:picMkLst>
        </pc:picChg>
        <pc:picChg chg="del">
          <ac:chgData name="Leonardo Bobadilla" userId="916d79362daf5a35" providerId="LiveId" clId="{17B7FEBE-3439-4DE7-859A-064841172925}" dt="2022-11-09T13:22:32.325" v="559" actId="478"/>
          <ac:picMkLst>
            <pc:docMk/>
            <pc:sldMk cId="41193159" sldId="625"/>
            <ac:picMk id="13" creationId="{6DFA60DF-3D93-0194-754B-CAEB2B7B77E4}"/>
          </ac:picMkLst>
        </pc:picChg>
        <pc:picChg chg="del">
          <ac:chgData name="Leonardo Bobadilla" userId="916d79362daf5a35" providerId="LiveId" clId="{17B7FEBE-3439-4DE7-859A-064841172925}" dt="2022-11-09T13:22:27.733" v="557" actId="478"/>
          <ac:picMkLst>
            <pc:docMk/>
            <pc:sldMk cId="41193159" sldId="625"/>
            <ac:picMk id="17" creationId="{35074C94-4AFF-171E-8597-1E9D09F33FEC}"/>
          </ac:picMkLst>
        </pc:picChg>
      </pc:sldChg>
      <pc:sldChg chg="addSp delSp modSp new mod">
        <pc:chgData name="Leonardo Bobadilla" userId="916d79362daf5a35" providerId="LiveId" clId="{17B7FEBE-3439-4DE7-859A-064841172925}" dt="2022-11-10T13:59:04.718" v="1916" actId="962"/>
        <pc:sldMkLst>
          <pc:docMk/>
          <pc:sldMk cId="3719861574" sldId="626"/>
        </pc:sldMkLst>
        <pc:spChg chg="mod">
          <ac:chgData name="Leonardo Bobadilla" userId="916d79362daf5a35" providerId="LiveId" clId="{17B7FEBE-3439-4DE7-859A-064841172925}" dt="2022-11-10T13:01:35.193" v="751" actId="122"/>
          <ac:spMkLst>
            <pc:docMk/>
            <pc:sldMk cId="3719861574" sldId="626"/>
            <ac:spMk id="2" creationId="{A15E41C2-5839-5E43-58F8-BEF9F68B3D51}"/>
          </ac:spMkLst>
        </pc:spChg>
        <pc:spChg chg="del mod">
          <ac:chgData name="Leonardo Bobadilla" userId="916d79362daf5a35" providerId="LiveId" clId="{17B7FEBE-3439-4DE7-859A-064841172925}" dt="2022-11-09T13:35:52.436" v="567" actId="22"/>
          <ac:spMkLst>
            <pc:docMk/>
            <pc:sldMk cId="3719861574" sldId="626"/>
            <ac:spMk id="3" creationId="{DCB2FF37-63C0-2BEE-5631-1DCA97FC31C3}"/>
          </ac:spMkLst>
        </pc:spChg>
        <pc:picChg chg="add mod ord">
          <ac:chgData name="Leonardo Bobadilla" userId="916d79362daf5a35" providerId="LiveId" clId="{17B7FEBE-3439-4DE7-859A-064841172925}" dt="2022-11-10T13:59:04.718" v="1916" actId="962"/>
          <ac:picMkLst>
            <pc:docMk/>
            <pc:sldMk cId="3719861574" sldId="626"/>
            <ac:picMk id="5" creationId="{4E93301C-E86B-32F2-7B7D-2F94FEA4EE35}"/>
          </ac:picMkLst>
        </pc:picChg>
      </pc:sldChg>
      <pc:sldChg chg="addSp delSp modSp add mod">
        <pc:chgData name="Leonardo Bobadilla" userId="916d79362daf5a35" providerId="LiveId" clId="{17B7FEBE-3439-4DE7-859A-064841172925}" dt="2022-11-10T13:58:01.495" v="1578" actId="962"/>
        <pc:sldMkLst>
          <pc:docMk/>
          <pc:sldMk cId="3299743698" sldId="627"/>
        </pc:sldMkLst>
        <pc:spChg chg="mod">
          <ac:chgData name="Leonardo Bobadilla" userId="916d79362daf5a35" providerId="LiveId" clId="{17B7FEBE-3439-4DE7-859A-064841172925}" dt="2022-11-10T12:57:51.092" v="713" actId="20577"/>
          <ac:spMkLst>
            <pc:docMk/>
            <pc:sldMk cId="3299743698" sldId="627"/>
            <ac:spMk id="673" creationId="{00000000-0000-0000-0000-000000000000}"/>
          </ac:spMkLst>
        </pc:spChg>
        <pc:spChg chg="mod">
          <ac:chgData name="Leonardo Bobadilla" userId="916d79362daf5a35" providerId="LiveId" clId="{17B7FEBE-3439-4DE7-859A-064841172925}" dt="2022-11-10T12:58:36.497" v="727" actId="12"/>
          <ac:spMkLst>
            <pc:docMk/>
            <pc:sldMk cId="3299743698" sldId="627"/>
            <ac:spMk id="674" creationId="{00000000-0000-0000-0000-000000000000}"/>
          </ac:spMkLst>
        </pc:spChg>
        <pc:picChg chg="del">
          <ac:chgData name="Leonardo Bobadilla" userId="916d79362daf5a35" providerId="LiveId" clId="{17B7FEBE-3439-4DE7-859A-064841172925}" dt="2022-11-10T12:57:29.076" v="691" actId="478"/>
          <ac:picMkLst>
            <pc:docMk/>
            <pc:sldMk cId="3299743698" sldId="627"/>
            <ac:picMk id="3" creationId="{0B078F02-6DBD-AC98-8AA0-45AD6E9764F7}"/>
          </ac:picMkLst>
        </pc:picChg>
        <pc:picChg chg="add mod">
          <ac:chgData name="Leonardo Bobadilla" userId="916d79362daf5a35" providerId="LiveId" clId="{17B7FEBE-3439-4DE7-859A-064841172925}" dt="2022-11-10T13:58:01.495" v="1578" actId="962"/>
          <ac:picMkLst>
            <pc:docMk/>
            <pc:sldMk cId="3299743698" sldId="627"/>
            <ac:picMk id="4" creationId="{6C0C2612-2681-A034-8269-FBF1DD84BC11}"/>
          </ac:picMkLst>
        </pc:picChg>
      </pc:sldChg>
    </pc:docChg>
  </pc:docChgLst>
  <pc:docChgLst>
    <pc:chgData name="Leonardo Bobadilla" userId="916d79362daf5a35" providerId="LiveId" clId="{CB348D0E-C0E8-4EF9-AB96-0F8394BAD16B}"/>
    <pc:docChg chg="undo custSel addSld delSld modSld sldOrd">
      <pc:chgData name="Leonardo Bobadilla" userId="916d79362daf5a35" providerId="LiveId" clId="{CB348D0E-C0E8-4EF9-AB96-0F8394BAD16B}" dt="2022-11-15T15:29:14.032" v="1732" actId="47"/>
      <pc:docMkLst>
        <pc:docMk/>
      </pc:docMkLst>
      <pc:sldChg chg="modSp mod">
        <pc:chgData name="Leonardo Bobadilla" userId="916d79362daf5a35" providerId="LiveId" clId="{CB348D0E-C0E8-4EF9-AB96-0F8394BAD16B}" dt="2022-11-15T14:25:33.847" v="1051" actId="20577"/>
        <pc:sldMkLst>
          <pc:docMk/>
          <pc:sldMk cId="2825141569" sldId="256"/>
        </pc:sldMkLst>
        <pc:spChg chg="mod">
          <ac:chgData name="Leonardo Bobadilla" userId="916d79362daf5a35" providerId="LiveId" clId="{CB348D0E-C0E8-4EF9-AB96-0F8394BAD16B}" dt="2022-11-15T12:06:30.082" v="7" actId="20577"/>
          <ac:spMkLst>
            <pc:docMk/>
            <pc:sldMk cId="2825141569" sldId="256"/>
            <ac:spMk id="2" creationId="{4B8782BD-BDD5-212D-210F-D739AB127A35}"/>
          </ac:spMkLst>
        </pc:spChg>
        <pc:spChg chg="mod">
          <ac:chgData name="Leonardo Bobadilla" userId="916d79362daf5a35" providerId="LiveId" clId="{CB348D0E-C0E8-4EF9-AB96-0F8394BAD16B}" dt="2022-11-15T14:25:33.847" v="1051" actId="20577"/>
          <ac:spMkLst>
            <pc:docMk/>
            <pc:sldMk cId="2825141569" sldId="256"/>
            <ac:spMk id="3" creationId="{18B799B4-707F-AC7A-D4AB-CD26242BEAD3}"/>
          </ac:spMkLst>
        </pc:spChg>
      </pc:sldChg>
      <pc:sldChg chg="del">
        <pc:chgData name="Leonardo Bobadilla" userId="916d79362daf5a35" providerId="LiveId" clId="{CB348D0E-C0E8-4EF9-AB96-0F8394BAD16B}" dt="2022-11-15T14:28:32.152" v="1065" actId="47"/>
        <pc:sldMkLst>
          <pc:docMk/>
          <pc:sldMk cId="2113714991" sldId="281"/>
        </pc:sldMkLst>
      </pc:sldChg>
      <pc:sldChg chg="add del">
        <pc:chgData name="Leonardo Bobadilla" userId="916d79362daf5a35" providerId="LiveId" clId="{CB348D0E-C0E8-4EF9-AB96-0F8394BAD16B}" dt="2022-11-15T14:28:22.023" v="1061" actId="47"/>
        <pc:sldMkLst>
          <pc:docMk/>
          <pc:sldMk cId="1122460148" sldId="283"/>
        </pc:sldMkLst>
      </pc:sldChg>
      <pc:sldChg chg="add del ord">
        <pc:chgData name="Leonardo Bobadilla" userId="916d79362daf5a35" providerId="LiveId" clId="{CB348D0E-C0E8-4EF9-AB96-0F8394BAD16B}" dt="2022-11-15T15:03:38.561" v="1723" actId="47"/>
        <pc:sldMkLst>
          <pc:docMk/>
          <pc:sldMk cId="8392940" sldId="337"/>
        </pc:sldMkLst>
      </pc:sldChg>
      <pc:sldChg chg="add del">
        <pc:chgData name="Leonardo Bobadilla" userId="916d79362daf5a35" providerId="LiveId" clId="{CB348D0E-C0E8-4EF9-AB96-0F8394BAD16B}" dt="2022-11-15T15:03:38.561" v="1723" actId="47"/>
        <pc:sldMkLst>
          <pc:docMk/>
          <pc:sldMk cId="2686091933" sldId="338"/>
        </pc:sldMkLst>
      </pc:sldChg>
      <pc:sldChg chg="add del ord">
        <pc:chgData name="Leonardo Bobadilla" userId="916d79362daf5a35" providerId="LiveId" clId="{CB348D0E-C0E8-4EF9-AB96-0F8394BAD16B}" dt="2022-11-15T15:03:38.561" v="1723" actId="47"/>
        <pc:sldMkLst>
          <pc:docMk/>
          <pc:sldMk cId="787672508" sldId="340"/>
        </pc:sldMkLst>
      </pc:sldChg>
      <pc:sldChg chg="add del mod modShow">
        <pc:chgData name="Leonardo Bobadilla" userId="916d79362daf5a35" providerId="LiveId" clId="{CB348D0E-C0E8-4EF9-AB96-0F8394BAD16B}" dt="2022-11-15T14:43:43.627" v="1721" actId="2696"/>
        <pc:sldMkLst>
          <pc:docMk/>
          <pc:sldMk cId="2466606966" sldId="342"/>
        </pc:sldMkLst>
      </pc:sldChg>
      <pc:sldChg chg="add del mod modShow">
        <pc:chgData name="Leonardo Bobadilla" userId="916d79362daf5a35" providerId="LiveId" clId="{CB348D0E-C0E8-4EF9-AB96-0F8394BAD16B}" dt="2022-11-15T14:43:43.627" v="1721" actId="2696"/>
        <pc:sldMkLst>
          <pc:docMk/>
          <pc:sldMk cId="1984735766" sldId="345"/>
        </pc:sldMkLst>
      </pc:sldChg>
      <pc:sldChg chg="add del mod modShow">
        <pc:chgData name="Leonardo Bobadilla" userId="916d79362daf5a35" providerId="LiveId" clId="{CB348D0E-C0E8-4EF9-AB96-0F8394BAD16B}" dt="2022-11-15T14:43:43.627" v="1721" actId="2696"/>
        <pc:sldMkLst>
          <pc:docMk/>
          <pc:sldMk cId="2597820226" sldId="346"/>
        </pc:sldMkLst>
      </pc:sldChg>
      <pc:sldChg chg="add del mod modShow">
        <pc:chgData name="Leonardo Bobadilla" userId="916d79362daf5a35" providerId="LiveId" clId="{CB348D0E-C0E8-4EF9-AB96-0F8394BAD16B}" dt="2022-11-15T14:43:43.627" v="1721" actId="2696"/>
        <pc:sldMkLst>
          <pc:docMk/>
          <pc:sldMk cId="667371303" sldId="347"/>
        </pc:sldMkLst>
      </pc:sldChg>
      <pc:sldChg chg="add del mod modShow">
        <pc:chgData name="Leonardo Bobadilla" userId="916d79362daf5a35" providerId="LiveId" clId="{CB348D0E-C0E8-4EF9-AB96-0F8394BAD16B}" dt="2022-11-15T14:43:43.627" v="1721" actId="2696"/>
        <pc:sldMkLst>
          <pc:docMk/>
          <pc:sldMk cId="1210850485" sldId="348"/>
        </pc:sldMkLst>
      </pc:sldChg>
      <pc:sldChg chg="add del">
        <pc:chgData name="Leonardo Bobadilla" userId="916d79362daf5a35" providerId="LiveId" clId="{CB348D0E-C0E8-4EF9-AB96-0F8394BAD16B}" dt="2022-11-15T15:03:38.561" v="1723" actId="47"/>
        <pc:sldMkLst>
          <pc:docMk/>
          <pc:sldMk cId="131295404" sldId="349"/>
        </pc:sldMkLst>
      </pc:sldChg>
      <pc:sldChg chg="add del mod modShow">
        <pc:chgData name="Leonardo Bobadilla" userId="916d79362daf5a35" providerId="LiveId" clId="{CB348D0E-C0E8-4EF9-AB96-0F8394BAD16B}" dt="2022-11-15T14:59:47.723" v="1722" actId="47"/>
        <pc:sldMkLst>
          <pc:docMk/>
          <pc:sldMk cId="307480021" sldId="353"/>
        </pc:sldMkLst>
      </pc:sldChg>
      <pc:sldChg chg="add del mod modShow">
        <pc:chgData name="Leonardo Bobadilla" userId="916d79362daf5a35" providerId="LiveId" clId="{CB348D0E-C0E8-4EF9-AB96-0F8394BAD16B}" dt="2022-11-15T14:59:47.723" v="1722" actId="47"/>
        <pc:sldMkLst>
          <pc:docMk/>
          <pc:sldMk cId="1451916728" sldId="354"/>
        </pc:sldMkLst>
      </pc:sldChg>
      <pc:sldChg chg="add del mod modShow">
        <pc:chgData name="Leonardo Bobadilla" userId="916d79362daf5a35" providerId="LiveId" clId="{CB348D0E-C0E8-4EF9-AB96-0F8394BAD16B}" dt="2022-11-15T14:59:47.723" v="1722" actId="47"/>
        <pc:sldMkLst>
          <pc:docMk/>
          <pc:sldMk cId="2993132280" sldId="355"/>
        </pc:sldMkLst>
      </pc:sldChg>
      <pc:sldChg chg="add del mod modShow">
        <pc:chgData name="Leonardo Bobadilla" userId="916d79362daf5a35" providerId="LiveId" clId="{CB348D0E-C0E8-4EF9-AB96-0F8394BAD16B}" dt="2022-11-15T14:59:47.723" v="1722" actId="47"/>
        <pc:sldMkLst>
          <pc:docMk/>
          <pc:sldMk cId="1398194267" sldId="356"/>
        </pc:sldMkLst>
      </pc:sldChg>
      <pc:sldChg chg="add del mod modShow">
        <pc:chgData name="Leonardo Bobadilla" userId="916d79362daf5a35" providerId="LiveId" clId="{CB348D0E-C0E8-4EF9-AB96-0F8394BAD16B}" dt="2022-11-15T14:59:47.723" v="1722" actId="47"/>
        <pc:sldMkLst>
          <pc:docMk/>
          <pc:sldMk cId="824454344" sldId="357"/>
        </pc:sldMkLst>
      </pc:sldChg>
      <pc:sldChg chg="add del">
        <pc:chgData name="Leonardo Bobadilla" userId="916d79362daf5a35" providerId="LiveId" clId="{CB348D0E-C0E8-4EF9-AB96-0F8394BAD16B}" dt="2022-11-15T15:03:38.561" v="1723" actId="47"/>
        <pc:sldMkLst>
          <pc:docMk/>
          <pc:sldMk cId="1735015488" sldId="358"/>
        </pc:sldMkLst>
      </pc:sldChg>
      <pc:sldChg chg="add del">
        <pc:chgData name="Leonardo Bobadilla" userId="916d79362daf5a35" providerId="LiveId" clId="{CB348D0E-C0E8-4EF9-AB96-0F8394BAD16B}" dt="2022-11-15T15:03:38.561" v="1723" actId="47"/>
        <pc:sldMkLst>
          <pc:docMk/>
          <pc:sldMk cId="3415828883" sldId="396"/>
        </pc:sldMkLst>
      </pc:sldChg>
      <pc:sldChg chg="del">
        <pc:chgData name="Leonardo Bobadilla" userId="916d79362daf5a35" providerId="LiveId" clId="{CB348D0E-C0E8-4EF9-AB96-0F8394BAD16B}" dt="2022-11-15T14:28:23.582" v="1062" actId="47"/>
        <pc:sldMkLst>
          <pc:docMk/>
          <pc:sldMk cId="3622145348" sldId="560"/>
        </pc:sldMkLst>
      </pc:sldChg>
      <pc:sldChg chg="add del">
        <pc:chgData name="Leonardo Bobadilla" userId="916d79362daf5a35" providerId="LiveId" clId="{CB348D0E-C0E8-4EF9-AB96-0F8394BAD16B}" dt="2022-11-15T14:42:26.396" v="1720" actId="47"/>
        <pc:sldMkLst>
          <pc:docMk/>
          <pc:sldMk cId="1164671313" sldId="561"/>
        </pc:sldMkLst>
      </pc:sldChg>
      <pc:sldChg chg="del">
        <pc:chgData name="Leonardo Bobadilla" userId="916d79362daf5a35" providerId="LiveId" clId="{CB348D0E-C0E8-4EF9-AB96-0F8394BAD16B}" dt="2022-11-15T12:06:59.975" v="8" actId="47"/>
        <pc:sldMkLst>
          <pc:docMk/>
          <pc:sldMk cId="1726240849" sldId="617"/>
        </pc:sldMkLst>
      </pc:sldChg>
      <pc:sldChg chg="modSp mod">
        <pc:chgData name="Leonardo Bobadilla" userId="916d79362daf5a35" providerId="LiveId" clId="{CB348D0E-C0E8-4EF9-AB96-0F8394BAD16B}" dt="2022-11-15T15:03:50.717" v="1730" actId="20577"/>
        <pc:sldMkLst>
          <pc:docMk/>
          <pc:sldMk cId="2260912515" sldId="618"/>
        </pc:sldMkLst>
        <pc:spChg chg="mod">
          <ac:chgData name="Leonardo Bobadilla" userId="916d79362daf5a35" providerId="LiveId" clId="{CB348D0E-C0E8-4EF9-AB96-0F8394BAD16B}" dt="2022-11-15T15:03:50.717" v="1730" actId="20577"/>
          <ac:spMkLst>
            <pc:docMk/>
            <pc:sldMk cId="2260912515" sldId="618"/>
            <ac:spMk id="2" creationId="{73C8760D-6DA0-020A-9765-F6C373F46FEC}"/>
          </ac:spMkLst>
        </pc:spChg>
        <pc:spChg chg="mod">
          <ac:chgData name="Leonardo Bobadilla" userId="916d79362daf5a35" providerId="LiveId" clId="{CB348D0E-C0E8-4EF9-AB96-0F8394BAD16B}" dt="2022-11-15T12:11:30.798" v="83" actId="20577"/>
          <ac:spMkLst>
            <pc:docMk/>
            <pc:sldMk cId="2260912515" sldId="618"/>
            <ac:spMk id="3" creationId="{C095A029-888A-E2B8-448F-A233CD71C5EF}"/>
          </ac:spMkLst>
        </pc:spChg>
      </pc:sldChg>
      <pc:sldChg chg="del">
        <pc:chgData name="Leonardo Bobadilla" userId="916d79362daf5a35" providerId="LiveId" clId="{CB348D0E-C0E8-4EF9-AB96-0F8394BAD16B}" dt="2022-11-15T14:27:57.474" v="1054" actId="47"/>
        <pc:sldMkLst>
          <pc:docMk/>
          <pc:sldMk cId="4140991979" sldId="619"/>
        </pc:sldMkLst>
      </pc:sldChg>
      <pc:sldChg chg="delSp modSp del mod ord">
        <pc:chgData name="Leonardo Bobadilla" userId="916d79362daf5a35" providerId="LiveId" clId="{CB348D0E-C0E8-4EF9-AB96-0F8394BAD16B}" dt="2022-11-15T15:29:14.032" v="1732" actId="47"/>
        <pc:sldMkLst>
          <pc:docMk/>
          <pc:sldMk cId="3314453404" sldId="620"/>
        </pc:sldMkLst>
        <pc:spChg chg="mod">
          <ac:chgData name="Leonardo Bobadilla" userId="916d79362daf5a35" providerId="LiveId" clId="{CB348D0E-C0E8-4EF9-AB96-0F8394BAD16B}" dt="2022-11-15T13:03:41.858" v="781" actId="122"/>
          <ac:spMkLst>
            <pc:docMk/>
            <pc:sldMk cId="3314453404" sldId="620"/>
            <ac:spMk id="2" creationId="{9F584072-49AE-447B-9288-A80795506F03}"/>
          </ac:spMkLst>
        </pc:spChg>
        <pc:spChg chg="mod">
          <ac:chgData name="Leonardo Bobadilla" userId="916d79362daf5a35" providerId="LiveId" clId="{CB348D0E-C0E8-4EF9-AB96-0F8394BAD16B}" dt="2022-11-15T13:17:01.587" v="810" actId="57"/>
          <ac:spMkLst>
            <pc:docMk/>
            <pc:sldMk cId="3314453404" sldId="620"/>
            <ac:spMk id="3" creationId="{06C6819D-DD82-D3A3-F4E7-7DE9D4BC30E7}"/>
          </ac:spMkLst>
        </pc:spChg>
        <pc:picChg chg="del">
          <ac:chgData name="Leonardo Bobadilla" userId="916d79362daf5a35" providerId="LiveId" clId="{CB348D0E-C0E8-4EF9-AB96-0F8394BAD16B}" dt="2022-11-15T12:53:33.737" v="748" actId="478"/>
          <ac:picMkLst>
            <pc:docMk/>
            <pc:sldMk cId="3314453404" sldId="620"/>
            <ac:picMk id="5" creationId="{0499DF5E-9568-E520-885B-DF05F0C74882}"/>
          </ac:picMkLst>
        </pc:picChg>
      </pc:sldChg>
      <pc:sldChg chg="del">
        <pc:chgData name="Leonardo Bobadilla" userId="916d79362daf5a35" providerId="LiveId" clId="{CB348D0E-C0E8-4EF9-AB96-0F8394BAD16B}" dt="2022-11-15T14:27:58.615" v="1055" actId="47"/>
        <pc:sldMkLst>
          <pc:docMk/>
          <pc:sldMk cId="2546062986" sldId="621"/>
        </pc:sldMkLst>
      </pc:sldChg>
      <pc:sldChg chg="del">
        <pc:chgData name="Leonardo Bobadilla" userId="916d79362daf5a35" providerId="LiveId" clId="{CB348D0E-C0E8-4EF9-AB96-0F8394BAD16B}" dt="2022-11-15T14:27:59.682" v="1056" actId="47"/>
        <pc:sldMkLst>
          <pc:docMk/>
          <pc:sldMk cId="3138033691" sldId="622"/>
        </pc:sldMkLst>
      </pc:sldChg>
      <pc:sldChg chg="add del">
        <pc:chgData name="Leonardo Bobadilla" userId="916d79362daf5a35" providerId="LiveId" clId="{CB348D0E-C0E8-4EF9-AB96-0F8394BAD16B}" dt="2022-11-15T15:05:06.875" v="1731"/>
        <pc:sldMkLst>
          <pc:docMk/>
          <pc:sldMk cId="1636721207" sldId="624"/>
        </pc:sldMkLst>
      </pc:sldChg>
      <pc:sldChg chg="modSp mod ord">
        <pc:chgData name="Leonardo Bobadilla" userId="916d79362daf5a35" providerId="LiveId" clId="{CB348D0E-C0E8-4EF9-AB96-0F8394BAD16B}" dt="2022-11-15T12:12:52.059" v="109" actId="20577"/>
        <pc:sldMkLst>
          <pc:docMk/>
          <pc:sldMk cId="41193159" sldId="625"/>
        </pc:sldMkLst>
        <pc:spChg chg="mod">
          <ac:chgData name="Leonardo Bobadilla" userId="916d79362daf5a35" providerId="LiveId" clId="{CB348D0E-C0E8-4EF9-AB96-0F8394BAD16B}" dt="2022-11-15T12:12:52.059" v="109" actId="20577"/>
          <ac:spMkLst>
            <pc:docMk/>
            <pc:sldMk cId="41193159" sldId="625"/>
            <ac:spMk id="2" creationId="{C99D4DCF-1EF7-CCAF-068E-ED7C576EB55F}"/>
          </ac:spMkLst>
        </pc:spChg>
      </pc:sldChg>
      <pc:sldChg chg="del">
        <pc:chgData name="Leonardo Bobadilla" userId="916d79362daf5a35" providerId="LiveId" clId="{CB348D0E-C0E8-4EF9-AB96-0F8394BAD16B}" dt="2022-11-15T14:28:30.603" v="1064" actId="47"/>
        <pc:sldMkLst>
          <pc:docMk/>
          <pc:sldMk cId="3719861574" sldId="626"/>
        </pc:sldMkLst>
      </pc:sldChg>
      <pc:sldChg chg="delSp modSp mod ord">
        <pc:chgData name="Leonardo Bobadilla" userId="916d79362daf5a35" providerId="LiveId" clId="{CB348D0E-C0E8-4EF9-AB96-0F8394BAD16B}" dt="2022-11-15T12:31:33.841" v="338" actId="12"/>
        <pc:sldMkLst>
          <pc:docMk/>
          <pc:sldMk cId="3299743698" sldId="627"/>
        </pc:sldMkLst>
        <pc:spChg chg="mod">
          <ac:chgData name="Leonardo Bobadilla" userId="916d79362daf5a35" providerId="LiveId" clId="{CB348D0E-C0E8-4EF9-AB96-0F8394BAD16B}" dt="2022-11-15T12:28:10.929" v="252"/>
          <ac:spMkLst>
            <pc:docMk/>
            <pc:sldMk cId="3299743698" sldId="627"/>
            <ac:spMk id="673" creationId="{00000000-0000-0000-0000-000000000000}"/>
          </ac:spMkLst>
        </pc:spChg>
        <pc:spChg chg="mod">
          <ac:chgData name="Leonardo Bobadilla" userId="916d79362daf5a35" providerId="LiveId" clId="{CB348D0E-C0E8-4EF9-AB96-0F8394BAD16B}" dt="2022-11-15T12:31:33.841" v="338" actId="12"/>
          <ac:spMkLst>
            <pc:docMk/>
            <pc:sldMk cId="3299743698" sldId="627"/>
            <ac:spMk id="674" creationId="{00000000-0000-0000-0000-000000000000}"/>
          </ac:spMkLst>
        </pc:spChg>
        <pc:picChg chg="del">
          <ac:chgData name="Leonardo Bobadilla" userId="916d79362daf5a35" providerId="LiveId" clId="{CB348D0E-C0E8-4EF9-AB96-0F8394BAD16B}" dt="2022-11-15T12:28:06.690" v="251" actId="478"/>
          <ac:picMkLst>
            <pc:docMk/>
            <pc:sldMk cId="3299743698" sldId="627"/>
            <ac:picMk id="4" creationId="{6C0C2612-2681-A034-8269-FBF1DD84BC11}"/>
          </ac:picMkLst>
        </pc:picChg>
      </pc:sldChg>
      <pc:sldChg chg="addSp modSp add mod">
        <pc:chgData name="Leonardo Bobadilla" userId="916d79362daf5a35" providerId="LiveId" clId="{CB348D0E-C0E8-4EF9-AB96-0F8394BAD16B}" dt="2022-11-15T12:17:41.970" v="168" actId="14100"/>
        <pc:sldMkLst>
          <pc:docMk/>
          <pc:sldMk cId="2292110252" sldId="628"/>
        </pc:sldMkLst>
        <pc:spChg chg="mod">
          <ac:chgData name="Leonardo Bobadilla" userId="916d79362daf5a35" providerId="LiveId" clId="{CB348D0E-C0E8-4EF9-AB96-0F8394BAD16B}" dt="2022-11-15T12:17:19.291" v="161" actId="20577"/>
          <ac:spMkLst>
            <pc:docMk/>
            <pc:sldMk cId="2292110252" sldId="628"/>
            <ac:spMk id="3" creationId="{C095A029-888A-E2B8-448F-A233CD71C5EF}"/>
          </ac:spMkLst>
        </pc:spChg>
        <pc:picChg chg="add mod">
          <ac:chgData name="Leonardo Bobadilla" userId="916d79362daf5a35" providerId="LiveId" clId="{CB348D0E-C0E8-4EF9-AB96-0F8394BAD16B}" dt="2022-11-15T12:17:41.970" v="168" actId="14100"/>
          <ac:picMkLst>
            <pc:docMk/>
            <pc:sldMk cId="2292110252" sldId="628"/>
            <ac:picMk id="5" creationId="{1E98F2D6-0D32-7F97-674E-E43A2A1C3AD2}"/>
          </ac:picMkLst>
        </pc:picChg>
        <pc:picChg chg="add mod">
          <ac:chgData name="Leonardo Bobadilla" userId="916d79362daf5a35" providerId="LiveId" clId="{CB348D0E-C0E8-4EF9-AB96-0F8394BAD16B}" dt="2022-11-15T12:17:39.307" v="167" actId="14100"/>
          <ac:picMkLst>
            <pc:docMk/>
            <pc:sldMk cId="2292110252" sldId="628"/>
            <ac:picMk id="7" creationId="{26DDBEBA-132C-EBF9-4DA8-36C9CD1F8D6D}"/>
          </ac:picMkLst>
        </pc:picChg>
      </pc:sldChg>
      <pc:sldChg chg="addSp delSp modSp add mod">
        <pc:chgData name="Leonardo Bobadilla" userId="916d79362daf5a35" providerId="LiveId" clId="{CB348D0E-C0E8-4EF9-AB96-0F8394BAD16B}" dt="2022-11-15T14:40:01.045" v="1227" actId="962"/>
        <pc:sldMkLst>
          <pc:docMk/>
          <pc:sldMk cId="3814690737" sldId="629"/>
        </pc:sldMkLst>
        <pc:spChg chg="mod">
          <ac:chgData name="Leonardo Bobadilla" userId="916d79362daf5a35" providerId="LiveId" clId="{CB348D0E-C0E8-4EF9-AB96-0F8394BAD16B}" dt="2022-11-15T12:21:15.988" v="237" actId="20577"/>
          <ac:spMkLst>
            <pc:docMk/>
            <pc:sldMk cId="3814690737" sldId="629"/>
            <ac:spMk id="2" creationId="{73C8760D-6DA0-020A-9765-F6C373F46FEC}"/>
          </ac:spMkLst>
        </pc:spChg>
        <pc:spChg chg="del mod">
          <ac:chgData name="Leonardo Bobadilla" userId="916d79362daf5a35" providerId="LiveId" clId="{CB348D0E-C0E8-4EF9-AB96-0F8394BAD16B}" dt="2022-11-15T12:18:05.630" v="171" actId="22"/>
          <ac:spMkLst>
            <pc:docMk/>
            <pc:sldMk cId="3814690737" sldId="629"/>
            <ac:spMk id="3" creationId="{C095A029-888A-E2B8-448F-A233CD71C5EF}"/>
          </ac:spMkLst>
        </pc:spChg>
        <pc:picChg chg="add mod ord">
          <ac:chgData name="Leonardo Bobadilla" userId="916d79362daf5a35" providerId="LiveId" clId="{CB348D0E-C0E8-4EF9-AB96-0F8394BAD16B}" dt="2022-11-15T12:18:19.364" v="173" actId="1076"/>
          <ac:picMkLst>
            <pc:docMk/>
            <pc:sldMk cId="3814690737" sldId="629"/>
            <ac:picMk id="5" creationId="{2C5AF310-83B7-5A3E-6B91-B399F45355F6}"/>
          </ac:picMkLst>
        </pc:picChg>
        <pc:picChg chg="add mod">
          <ac:chgData name="Leonardo Bobadilla" userId="916d79362daf5a35" providerId="LiveId" clId="{CB348D0E-C0E8-4EF9-AB96-0F8394BAD16B}" dt="2022-11-15T14:40:01.045" v="1227" actId="962"/>
          <ac:picMkLst>
            <pc:docMk/>
            <pc:sldMk cId="3814690737" sldId="629"/>
            <ac:picMk id="7" creationId="{5F1291B1-CCEC-FCC5-A34D-5C263724A979}"/>
          </ac:picMkLst>
        </pc:picChg>
      </pc:sldChg>
      <pc:sldChg chg="addSp delSp modSp add mod">
        <pc:chgData name="Leonardo Bobadilla" userId="916d79362daf5a35" providerId="LiveId" clId="{CB348D0E-C0E8-4EF9-AB96-0F8394BAD16B}" dt="2022-11-15T14:40:16.625" v="1355" actId="962"/>
        <pc:sldMkLst>
          <pc:docMk/>
          <pc:sldMk cId="568988794" sldId="630"/>
        </pc:sldMkLst>
        <pc:spChg chg="mod">
          <ac:chgData name="Leonardo Bobadilla" userId="916d79362daf5a35" providerId="LiveId" clId="{CB348D0E-C0E8-4EF9-AB96-0F8394BAD16B}" dt="2022-11-15T12:21:29.530" v="245" actId="20577"/>
          <ac:spMkLst>
            <pc:docMk/>
            <pc:sldMk cId="568988794" sldId="630"/>
            <ac:spMk id="2" creationId="{73C8760D-6DA0-020A-9765-F6C373F46FEC}"/>
          </ac:spMkLst>
        </pc:spChg>
        <pc:spChg chg="add mod">
          <ac:chgData name="Leonardo Bobadilla" userId="916d79362daf5a35" providerId="LiveId" clId="{CB348D0E-C0E8-4EF9-AB96-0F8394BAD16B}" dt="2022-11-15T14:40:16.625" v="1355" actId="962"/>
          <ac:spMkLst>
            <pc:docMk/>
            <pc:sldMk cId="568988794" sldId="630"/>
            <ac:spMk id="4" creationId="{9B4001A7-DAE1-1DCF-3248-A6CBB18BCB5B}"/>
          </ac:spMkLst>
        </pc:spChg>
        <pc:picChg chg="del">
          <ac:chgData name="Leonardo Bobadilla" userId="916d79362daf5a35" providerId="LiveId" clId="{CB348D0E-C0E8-4EF9-AB96-0F8394BAD16B}" dt="2022-11-15T12:22:23.031" v="246" actId="478"/>
          <ac:picMkLst>
            <pc:docMk/>
            <pc:sldMk cId="568988794" sldId="630"/>
            <ac:picMk id="5" creationId="{2C5AF310-83B7-5A3E-6B91-B399F45355F6}"/>
          </ac:picMkLst>
        </pc:picChg>
        <pc:picChg chg="add mod">
          <ac:chgData name="Leonardo Bobadilla" userId="916d79362daf5a35" providerId="LiveId" clId="{CB348D0E-C0E8-4EF9-AB96-0F8394BAD16B}" dt="2022-11-15T12:22:26.763" v="248" actId="1076"/>
          <ac:picMkLst>
            <pc:docMk/>
            <pc:sldMk cId="568988794" sldId="630"/>
            <ac:picMk id="8" creationId="{B631DBE7-EFB6-17C4-1131-791451D69FE6}"/>
          </ac:picMkLst>
        </pc:picChg>
      </pc:sldChg>
      <pc:sldChg chg="modSp add del mod">
        <pc:chgData name="Leonardo Bobadilla" userId="916d79362daf5a35" providerId="LiveId" clId="{CB348D0E-C0E8-4EF9-AB96-0F8394BAD16B}" dt="2022-11-15T14:28:25.984" v="1063" actId="47"/>
        <pc:sldMkLst>
          <pc:docMk/>
          <pc:sldMk cId="427551822" sldId="631"/>
        </pc:sldMkLst>
        <pc:spChg chg="mod">
          <ac:chgData name="Leonardo Bobadilla" userId="916d79362daf5a35" providerId="LiveId" clId="{CB348D0E-C0E8-4EF9-AB96-0F8394BAD16B}" dt="2022-11-15T12:32:14.642" v="345"/>
          <ac:spMkLst>
            <pc:docMk/>
            <pc:sldMk cId="427551822" sldId="631"/>
            <ac:spMk id="673" creationId="{00000000-0000-0000-0000-000000000000}"/>
          </ac:spMkLst>
        </pc:spChg>
        <pc:spChg chg="mod">
          <ac:chgData name="Leonardo Bobadilla" userId="916d79362daf5a35" providerId="LiveId" clId="{CB348D0E-C0E8-4EF9-AB96-0F8394BAD16B}" dt="2022-11-15T12:34:06.907" v="360" actId="21"/>
          <ac:spMkLst>
            <pc:docMk/>
            <pc:sldMk cId="427551822" sldId="631"/>
            <ac:spMk id="674" creationId="{00000000-0000-0000-0000-000000000000}"/>
          </ac:spMkLst>
        </pc:spChg>
      </pc:sldChg>
      <pc:sldChg chg="delSp modSp add mod">
        <pc:chgData name="Leonardo Bobadilla" userId="916d79362daf5a35" providerId="LiveId" clId="{CB348D0E-C0E8-4EF9-AB96-0F8394BAD16B}" dt="2022-11-15T12:53:01.960" v="744" actId="20577"/>
        <pc:sldMkLst>
          <pc:docMk/>
          <pc:sldMk cId="432613267" sldId="632"/>
        </pc:sldMkLst>
        <pc:spChg chg="mod">
          <ac:chgData name="Leonardo Bobadilla" userId="916d79362daf5a35" providerId="LiveId" clId="{CB348D0E-C0E8-4EF9-AB96-0F8394BAD16B}" dt="2022-11-15T12:52:47.366" v="702" actId="1076"/>
          <ac:spMkLst>
            <pc:docMk/>
            <pc:sldMk cId="432613267" sldId="632"/>
            <ac:spMk id="2" creationId="{9F584072-49AE-447B-9288-A80795506F03}"/>
          </ac:spMkLst>
        </pc:spChg>
        <pc:spChg chg="mod">
          <ac:chgData name="Leonardo Bobadilla" userId="916d79362daf5a35" providerId="LiveId" clId="{CB348D0E-C0E8-4EF9-AB96-0F8394BAD16B}" dt="2022-11-15T12:53:01.960" v="744" actId="20577"/>
          <ac:spMkLst>
            <pc:docMk/>
            <pc:sldMk cId="432613267" sldId="632"/>
            <ac:spMk id="3" creationId="{06C6819D-DD82-D3A3-F4E7-7DE9D4BC30E7}"/>
          </ac:spMkLst>
        </pc:spChg>
        <pc:picChg chg="del">
          <ac:chgData name="Leonardo Bobadilla" userId="916d79362daf5a35" providerId="LiveId" clId="{CB348D0E-C0E8-4EF9-AB96-0F8394BAD16B}" dt="2022-11-15T12:34:09.379" v="361" actId="478"/>
          <ac:picMkLst>
            <pc:docMk/>
            <pc:sldMk cId="432613267" sldId="632"/>
            <ac:picMk id="5" creationId="{0499DF5E-9568-E520-885B-DF05F0C74882}"/>
          </ac:picMkLst>
        </pc:picChg>
      </pc:sldChg>
      <pc:sldChg chg="modSp add mod">
        <pc:chgData name="Leonardo Bobadilla" userId="916d79362daf5a35" providerId="LiveId" clId="{CB348D0E-C0E8-4EF9-AB96-0F8394BAD16B}" dt="2022-11-15T12:43:34.285" v="502" actId="20577"/>
        <pc:sldMkLst>
          <pc:docMk/>
          <pc:sldMk cId="1522991404" sldId="633"/>
        </pc:sldMkLst>
        <pc:spChg chg="mod">
          <ac:chgData name="Leonardo Bobadilla" userId="916d79362daf5a35" providerId="LiveId" clId="{CB348D0E-C0E8-4EF9-AB96-0F8394BAD16B}" dt="2022-11-15T12:38:39.001" v="412"/>
          <ac:spMkLst>
            <pc:docMk/>
            <pc:sldMk cId="1522991404" sldId="633"/>
            <ac:spMk id="2" creationId="{9F584072-49AE-447B-9288-A80795506F03}"/>
          </ac:spMkLst>
        </pc:spChg>
        <pc:spChg chg="mod">
          <ac:chgData name="Leonardo Bobadilla" userId="916d79362daf5a35" providerId="LiveId" clId="{CB348D0E-C0E8-4EF9-AB96-0F8394BAD16B}" dt="2022-11-15T12:43:34.285" v="502" actId="20577"/>
          <ac:spMkLst>
            <pc:docMk/>
            <pc:sldMk cId="1522991404" sldId="633"/>
            <ac:spMk id="3" creationId="{06C6819D-DD82-D3A3-F4E7-7DE9D4BC30E7}"/>
          </ac:spMkLst>
        </pc:spChg>
      </pc:sldChg>
      <pc:sldChg chg="modSp add mod">
        <pc:chgData name="Leonardo Bobadilla" userId="916d79362daf5a35" providerId="LiveId" clId="{CB348D0E-C0E8-4EF9-AB96-0F8394BAD16B}" dt="2022-11-15T12:47:47.750" v="567" actId="122"/>
        <pc:sldMkLst>
          <pc:docMk/>
          <pc:sldMk cId="2053150994" sldId="634"/>
        </pc:sldMkLst>
        <pc:spChg chg="mod">
          <ac:chgData name="Leonardo Bobadilla" userId="916d79362daf5a35" providerId="LiveId" clId="{CB348D0E-C0E8-4EF9-AB96-0F8394BAD16B}" dt="2022-11-15T12:47:47.750" v="567" actId="122"/>
          <ac:spMkLst>
            <pc:docMk/>
            <pc:sldMk cId="2053150994" sldId="634"/>
            <ac:spMk id="2" creationId="{9F584072-49AE-447B-9288-A80795506F03}"/>
          </ac:spMkLst>
        </pc:spChg>
        <pc:spChg chg="mod">
          <ac:chgData name="Leonardo Bobadilla" userId="916d79362daf5a35" providerId="LiveId" clId="{CB348D0E-C0E8-4EF9-AB96-0F8394BAD16B}" dt="2022-11-15T12:47:40.111" v="566" actId="27636"/>
          <ac:spMkLst>
            <pc:docMk/>
            <pc:sldMk cId="2053150994" sldId="634"/>
            <ac:spMk id="3" creationId="{06C6819D-DD82-D3A3-F4E7-7DE9D4BC30E7}"/>
          </ac:spMkLst>
        </pc:spChg>
      </pc:sldChg>
      <pc:sldChg chg="modSp add mod">
        <pc:chgData name="Leonardo Bobadilla" userId="916d79362daf5a35" providerId="LiveId" clId="{CB348D0E-C0E8-4EF9-AB96-0F8394BAD16B}" dt="2022-11-15T12:48:58.631" v="634" actId="20577"/>
        <pc:sldMkLst>
          <pc:docMk/>
          <pc:sldMk cId="2808174627" sldId="635"/>
        </pc:sldMkLst>
        <pc:spChg chg="mod">
          <ac:chgData name="Leonardo Bobadilla" userId="916d79362daf5a35" providerId="LiveId" clId="{CB348D0E-C0E8-4EF9-AB96-0F8394BAD16B}" dt="2022-11-15T12:48:58.631" v="634" actId="20577"/>
          <ac:spMkLst>
            <pc:docMk/>
            <pc:sldMk cId="2808174627" sldId="635"/>
            <ac:spMk id="3" creationId="{06C6819D-DD82-D3A3-F4E7-7DE9D4BC30E7}"/>
          </ac:spMkLst>
        </pc:spChg>
      </pc:sldChg>
      <pc:sldChg chg="addSp delSp modSp add mod">
        <pc:chgData name="Leonardo Bobadilla" userId="916d79362daf5a35" providerId="LiveId" clId="{CB348D0E-C0E8-4EF9-AB96-0F8394BAD16B}" dt="2022-11-15T14:40:51.218" v="1465" actId="962"/>
        <pc:sldMkLst>
          <pc:docMk/>
          <pc:sldMk cId="3413323215" sldId="636"/>
        </pc:sldMkLst>
        <pc:spChg chg="mod">
          <ac:chgData name="Leonardo Bobadilla" userId="916d79362daf5a35" providerId="LiveId" clId="{CB348D0E-C0E8-4EF9-AB96-0F8394BAD16B}" dt="2022-11-15T12:52:21.005" v="697" actId="1076"/>
          <ac:spMkLst>
            <pc:docMk/>
            <pc:sldMk cId="3413323215" sldId="636"/>
            <ac:spMk id="3" creationId="{06C6819D-DD82-D3A3-F4E7-7DE9D4BC30E7}"/>
          </ac:spMkLst>
        </pc:spChg>
        <pc:picChg chg="add del">
          <ac:chgData name="Leonardo Bobadilla" userId="916d79362daf5a35" providerId="LiveId" clId="{CB348D0E-C0E8-4EF9-AB96-0F8394BAD16B}" dt="2022-11-15T12:50:43.978" v="661" actId="22"/>
          <ac:picMkLst>
            <pc:docMk/>
            <pc:sldMk cId="3413323215" sldId="636"/>
            <ac:picMk id="5" creationId="{76EE2482-A8F8-7A18-F700-A2D57F006000}"/>
          </ac:picMkLst>
        </pc:picChg>
        <pc:picChg chg="add mod">
          <ac:chgData name="Leonardo Bobadilla" userId="916d79362daf5a35" providerId="LiveId" clId="{CB348D0E-C0E8-4EF9-AB96-0F8394BAD16B}" dt="2022-11-15T14:40:51.218" v="1465" actId="962"/>
          <ac:picMkLst>
            <pc:docMk/>
            <pc:sldMk cId="3413323215" sldId="636"/>
            <ac:picMk id="7" creationId="{78D6B5E0-05C7-D834-023A-4365569F40C3}"/>
          </ac:picMkLst>
        </pc:picChg>
      </pc:sldChg>
      <pc:sldChg chg="modSp add del mod">
        <pc:chgData name="Leonardo Bobadilla" userId="916d79362daf5a35" providerId="LiveId" clId="{CB348D0E-C0E8-4EF9-AB96-0F8394BAD16B}" dt="2022-11-15T15:03:38.561" v="1723" actId="47"/>
        <pc:sldMkLst>
          <pc:docMk/>
          <pc:sldMk cId="3085806876" sldId="637"/>
        </pc:sldMkLst>
        <pc:spChg chg="mod">
          <ac:chgData name="Leonardo Bobadilla" userId="916d79362daf5a35" providerId="LiveId" clId="{CB348D0E-C0E8-4EF9-AB96-0F8394BAD16B}" dt="2022-11-15T13:53:38.583" v="832" actId="27636"/>
          <ac:spMkLst>
            <pc:docMk/>
            <pc:sldMk cId="3085806876" sldId="637"/>
            <ac:spMk id="3" creationId="{06C6819D-DD82-D3A3-F4E7-7DE9D4BC30E7}"/>
          </ac:spMkLst>
        </pc:spChg>
      </pc:sldChg>
      <pc:sldChg chg="addSp delSp modSp add del mod">
        <pc:chgData name="Leonardo Bobadilla" userId="916d79362daf5a35" providerId="LiveId" clId="{CB348D0E-C0E8-4EF9-AB96-0F8394BAD16B}" dt="2022-11-15T15:03:38.561" v="1723" actId="47"/>
        <pc:sldMkLst>
          <pc:docMk/>
          <pc:sldMk cId="1500533669" sldId="638"/>
        </pc:sldMkLst>
        <pc:spChg chg="mod">
          <ac:chgData name="Leonardo Bobadilla" userId="916d79362daf5a35" providerId="LiveId" clId="{CB348D0E-C0E8-4EF9-AB96-0F8394BAD16B}" dt="2022-11-15T13:54:19.125" v="851" actId="20577"/>
          <ac:spMkLst>
            <pc:docMk/>
            <pc:sldMk cId="1500533669" sldId="638"/>
            <ac:spMk id="2" creationId="{9F584072-49AE-447B-9288-A80795506F03}"/>
          </ac:spMkLst>
        </pc:spChg>
        <pc:spChg chg="mod">
          <ac:chgData name="Leonardo Bobadilla" userId="916d79362daf5a35" providerId="LiveId" clId="{CB348D0E-C0E8-4EF9-AB96-0F8394BAD16B}" dt="2022-11-15T13:58:10.970" v="884" actId="20577"/>
          <ac:spMkLst>
            <pc:docMk/>
            <pc:sldMk cId="1500533669" sldId="638"/>
            <ac:spMk id="3" creationId="{06C6819D-DD82-D3A3-F4E7-7DE9D4BC30E7}"/>
          </ac:spMkLst>
        </pc:spChg>
        <pc:picChg chg="add del">
          <ac:chgData name="Leonardo Bobadilla" userId="916d79362daf5a35" providerId="LiveId" clId="{CB348D0E-C0E8-4EF9-AB96-0F8394BAD16B}" dt="2022-11-15T13:54:24.045" v="853" actId="22"/>
          <ac:picMkLst>
            <pc:docMk/>
            <pc:sldMk cId="1500533669" sldId="638"/>
            <ac:picMk id="5" creationId="{0DAB466F-E1DE-39CE-61EF-E49969D136E9}"/>
          </ac:picMkLst>
        </pc:picChg>
      </pc:sldChg>
      <pc:sldChg chg="modSp add del mod">
        <pc:chgData name="Leonardo Bobadilla" userId="916d79362daf5a35" providerId="LiveId" clId="{CB348D0E-C0E8-4EF9-AB96-0F8394BAD16B}" dt="2022-11-15T15:03:38.561" v="1723" actId="47"/>
        <pc:sldMkLst>
          <pc:docMk/>
          <pc:sldMk cId="264374385" sldId="639"/>
        </pc:sldMkLst>
        <pc:spChg chg="mod">
          <ac:chgData name="Leonardo Bobadilla" userId="916d79362daf5a35" providerId="LiveId" clId="{CB348D0E-C0E8-4EF9-AB96-0F8394BAD16B}" dt="2022-11-15T13:58:41.107" v="898" actId="20577"/>
          <ac:spMkLst>
            <pc:docMk/>
            <pc:sldMk cId="264374385" sldId="639"/>
            <ac:spMk id="2" creationId="{9F584072-49AE-447B-9288-A80795506F03}"/>
          </ac:spMkLst>
        </pc:spChg>
        <pc:spChg chg="mod">
          <ac:chgData name="Leonardo Bobadilla" userId="916d79362daf5a35" providerId="LiveId" clId="{CB348D0E-C0E8-4EF9-AB96-0F8394BAD16B}" dt="2022-11-15T14:03:45.366" v="925" actId="20577"/>
          <ac:spMkLst>
            <pc:docMk/>
            <pc:sldMk cId="264374385" sldId="639"/>
            <ac:spMk id="3" creationId="{06C6819D-DD82-D3A3-F4E7-7DE9D4BC30E7}"/>
          </ac:spMkLst>
        </pc:spChg>
      </pc:sldChg>
      <pc:sldChg chg="addSp modSp add del mod">
        <pc:chgData name="Leonardo Bobadilla" userId="916d79362daf5a35" providerId="LiveId" clId="{CB348D0E-C0E8-4EF9-AB96-0F8394BAD16B}" dt="2022-11-15T15:03:38.561" v="1723" actId="47"/>
        <pc:sldMkLst>
          <pc:docMk/>
          <pc:sldMk cId="1468023249" sldId="640"/>
        </pc:sldMkLst>
        <pc:spChg chg="mod">
          <ac:chgData name="Leonardo Bobadilla" userId="916d79362daf5a35" providerId="LiveId" clId="{CB348D0E-C0E8-4EF9-AB96-0F8394BAD16B}" dt="2022-11-15T14:04:13.837" v="928" actId="27636"/>
          <ac:spMkLst>
            <pc:docMk/>
            <pc:sldMk cId="1468023249" sldId="640"/>
            <ac:spMk id="3" creationId="{06C6819D-DD82-D3A3-F4E7-7DE9D4BC30E7}"/>
          </ac:spMkLst>
        </pc:spChg>
        <pc:picChg chg="add mod">
          <ac:chgData name="Leonardo Bobadilla" userId="916d79362daf5a35" providerId="LiveId" clId="{CB348D0E-C0E8-4EF9-AB96-0F8394BAD16B}" dt="2022-11-15T14:04:17.895" v="931" actId="14100"/>
          <ac:picMkLst>
            <pc:docMk/>
            <pc:sldMk cId="1468023249" sldId="640"/>
            <ac:picMk id="5" creationId="{F7600EB5-7C4B-4E4B-F1AE-A361521A0C57}"/>
          </ac:picMkLst>
        </pc:picChg>
      </pc:sldChg>
      <pc:sldChg chg="addSp delSp add del mod">
        <pc:chgData name="Leonardo Bobadilla" userId="916d79362daf5a35" providerId="LiveId" clId="{CB348D0E-C0E8-4EF9-AB96-0F8394BAD16B}" dt="2022-11-15T14:27:54.829" v="1053" actId="47"/>
        <pc:sldMkLst>
          <pc:docMk/>
          <pc:sldMk cId="2519908006" sldId="641"/>
        </pc:sldMkLst>
        <pc:picChg chg="del">
          <ac:chgData name="Leonardo Bobadilla" userId="916d79362daf5a35" providerId="LiveId" clId="{CB348D0E-C0E8-4EF9-AB96-0F8394BAD16B}" dt="2022-11-15T14:16:06.884" v="933" actId="478"/>
          <ac:picMkLst>
            <pc:docMk/>
            <pc:sldMk cId="2519908006" sldId="641"/>
            <ac:picMk id="5" creationId="{F7600EB5-7C4B-4E4B-F1AE-A361521A0C57}"/>
          </ac:picMkLst>
        </pc:picChg>
        <pc:picChg chg="add del">
          <ac:chgData name="Leonardo Bobadilla" userId="916d79362daf5a35" providerId="LiveId" clId="{CB348D0E-C0E8-4EF9-AB96-0F8394BAD16B}" dt="2022-11-15T14:16:09.010" v="935" actId="22"/>
          <ac:picMkLst>
            <pc:docMk/>
            <pc:sldMk cId="2519908006" sldId="641"/>
            <ac:picMk id="6" creationId="{DCDEE1B4-B8DF-3F1A-B8EB-9EA1856C75B7}"/>
          </ac:picMkLst>
        </pc:picChg>
      </pc:sldChg>
      <pc:sldChg chg="modSp add del mod">
        <pc:chgData name="Leonardo Bobadilla" userId="916d79362daf5a35" providerId="LiveId" clId="{CB348D0E-C0E8-4EF9-AB96-0F8394BAD16B}" dt="2022-11-15T15:03:38.561" v="1723" actId="47"/>
        <pc:sldMkLst>
          <pc:docMk/>
          <pc:sldMk cId="500945677" sldId="642"/>
        </pc:sldMkLst>
        <pc:spChg chg="mod">
          <ac:chgData name="Leonardo Bobadilla" userId="916d79362daf5a35" providerId="LiveId" clId="{CB348D0E-C0E8-4EF9-AB96-0F8394BAD16B}" dt="2022-11-15T14:19:07.715" v="972" actId="6549"/>
          <ac:spMkLst>
            <pc:docMk/>
            <pc:sldMk cId="500945677" sldId="642"/>
            <ac:spMk id="3" creationId="{06C6819D-DD82-D3A3-F4E7-7DE9D4BC30E7}"/>
          </ac:spMkLst>
        </pc:spChg>
      </pc:sldChg>
      <pc:sldChg chg="addSp delSp modSp add del mod ord">
        <pc:chgData name="Leonardo Bobadilla" userId="916d79362daf5a35" providerId="LiveId" clId="{CB348D0E-C0E8-4EF9-AB96-0F8394BAD16B}" dt="2022-11-15T15:03:38.561" v="1723" actId="47"/>
        <pc:sldMkLst>
          <pc:docMk/>
          <pc:sldMk cId="2168234610" sldId="643"/>
        </pc:sldMkLst>
        <pc:spChg chg="mod">
          <ac:chgData name="Leonardo Bobadilla" userId="916d79362daf5a35" providerId="LiveId" clId="{CB348D0E-C0E8-4EF9-AB96-0F8394BAD16B}" dt="2022-11-15T14:20:51.187" v="1003" actId="20577"/>
          <ac:spMkLst>
            <pc:docMk/>
            <pc:sldMk cId="2168234610" sldId="643"/>
            <ac:spMk id="3" creationId="{06C6819D-DD82-D3A3-F4E7-7DE9D4BC30E7}"/>
          </ac:spMkLst>
        </pc:spChg>
        <pc:picChg chg="add del">
          <ac:chgData name="Leonardo Bobadilla" userId="916d79362daf5a35" providerId="LiveId" clId="{CB348D0E-C0E8-4EF9-AB96-0F8394BAD16B}" dt="2022-11-15T14:20:40.304" v="985" actId="478"/>
          <ac:picMkLst>
            <pc:docMk/>
            <pc:sldMk cId="2168234610" sldId="643"/>
            <ac:picMk id="5" creationId="{7D5ABE00-C953-E749-9290-C01EBE940401}"/>
          </ac:picMkLst>
        </pc:picChg>
      </pc:sldChg>
      <pc:sldChg chg="modSp add del mod">
        <pc:chgData name="Leonardo Bobadilla" userId="916d79362daf5a35" providerId="LiveId" clId="{CB348D0E-C0E8-4EF9-AB96-0F8394BAD16B}" dt="2022-11-15T15:03:38.561" v="1723" actId="47"/>
        <pc:sldMkLst>
          <pc:docMk/>
          <pc:sldMk cId="2132970243" sldId="644"/>
        </pc:sldMkLst>
        <pc:spChg chg="mod">
          <ac:chgData name="Leonardo Bobadilla" userId="916d79362daf5a35" providerId="LiveId" clId="{CB348D0E-C0E8-4EF9-AB96-0F8394BAD16B}" dt="2022-11-15T14:20:32.258" v="981" actId="27636"/>
          <ac:spMkLst>
            <pc:docMk/>
            <pc:sldMk cId="2132970243" sldId="644"/>
            <ac:spMk id="3" creationId="{06C6819D-DD82-D3A3-F4E7-7DE9D4BC30E7}"/>
          </ac:spMkLst>
        </pc:spChg>
        <pc:picChg chg="mod">
          <ac:chgData name="Leonardo Bobadilla" userId="916d79362daf5a35" providerId="LiveId" clId="{CB348D0E-C0E8-4EF9-AB96-0F8394BAD16B}" dt="2022-11-15T14:41:38.528" v="1523" actId="962"/>
          <ac:picMkLst>
            <pc:docMk/>
            <pc:sldMk cId="2132970243" sldId="644"/>
            <ac:picMk id="5" creationId="{7D5ABE00-C953-E749-9290-C01EBE940401}"/>
          </ac:picMkLst>
        </pc:picChg>
      </pc:sldChg>
      <pc:sldChg chg="addSp delSp modSp add del mod">
        <pc:chgData name="Leonardo Bobadilla" userId="916d79362daf5a35" providerId="LiveId" clId="{CB348D0E-C0E8-4EF9-AB96-0F8394BAD16B}" dt="2022-11-15T15:03:38.561" v="1723" actId="47"/>
        <pc:sldMkLst>
          <pc:docMk/>
          <pc:sldMk cId="2632597288" sldId="645"/>
        </pc:sldMkLst>
        <pc:spChg chg="mod">
          <ac:chgData name="Leonardo Bobadilla" userId="916d79362daf5a35" providerId="LiveId" clId="{CB348D0E-C0E8-4EF9-AB96-0F8394BAD16B}" dt="2022-11-15T14:22:49.969" v="1021" actId="20577"/>
          <ac:spMkLst>
            <pc:docMk/>
            <pc:sldMk cId="2632597288" sldId="645"/>
            <ac:spMk id="3" creationId="{06C6819D-DD82-D3A3-F4E7-7DE9D4BC30E7}"/>
          </ac:spMkLst>
        </pc:spChg>
        <pc:picChg chg="del">
          <ac:chgData name="Leonardo Bobadilla" userId="916d79362daf5a35" providerId="LiveId" clId="{CB348D0E-C0E8-4EF9-AB96-0F8394BAD16B}" dt="2022-11-15T14:22:05.288" v="1005" actId="478"/>
          <ac:picMkLst>
            <pc:docMk/>
            <pc:sldMk cId="2632597288" sldId="645"/>
            <ac:picMk id="5" creationId="{7D5ABE00-C953-E749-9290-C01EBE940401}"/>
          </ac:picMkLst>
        </pc:picChg>
        <pc:picChg chg="add mod">
          <ac:chgData name="Leonardo Bobadilla" userId="916d79362daf5a35" providerId="LiveId" clId="{CB348D0E-C0E8-4EF9-AB96-0F8394BAD16B}" dt="2022-11-15T14:41:52.690" v="1599" actId="962"/>
          <ac:picMkLst>
            <pc:docMk/>
            <pc:sldMk cId="2632597288" sldId="645"/>
            <ac:picMk id="6" creationId="{4E910659-FAC8-6F5D-E1B4-4367E1248DCB}"/>
          </ac:picMkLst>
        </pc:picChg>
        <pc:picChg chg="add del">
          <ac:chgData name="Leonardo Bobadilla" userId="916d79362daf5a35" providerId="LiveId" clId="{CB348D0E-C0E8-4EF9-AB96-0F8394BAD16B}" dt="2022-11-15T14:24:14.315" v="1023" actId="22"/>
          <ac:picMkLst>
            <pc:docMk/>
            <pc:sldMk cId="2632597288" sldId="645"/>
            <ac:picMk id="8" creationId="{8CD5D40D-9FF5-BB14-0201-8DBE26E22A79}"/>
          </ac:picMkLst>
        </pc:picChg>
      </pc:sldChg>
      <pc:sldChg chg="addSp modSp add del mod">
        <pc:chgData name="Leonardo Bobadilla" userId="916d79362daf5a35" providerId="LiveId" clId="{CB348D0E-C0E8-4EF9-AB96-0F8394BAD16B}" dt="2022-11-15T15:03:38.561" v="1723" actId="47"/>
        <pc:sldMkLst>
          <pc:docMk/>
          <pc:sldMk cId="37143573" sldId="646"/>
        </pc:sldMkLst>
        <pc:spChg chg="mod">
          <ac:chgData name="Leonardo Bobadilla" userId="916d79362daf5a35" providerId="LiveId" clId="{CB348D0E-C0E8-4EF9-AB96-0F8394BAD16B}" dt="2022-11-15T14:24:21.176" v="1025" actId="6549"/>
          <ac:spMkLst>
            <pc:docMk/>
            <pc:sldMk cId="37143573" sldId="646"/>
            <ac:spMk id="3" creationId="{06C6819D-DD82-D3A3-F4E7-7DE9D4BC30E7}"/>
          </ac:spMkLst>
        </pc:spChg>
        <pc:picChg chg="mod">
          <ac:chgData name="Leonardo Bobadilla" userId="916d79362daf5a35" providerId="LiveId" clId="{CB348D0E-C0E8-4EF9-AB96-0F8394BAD16B}" dt="2022-11-15T14:42:08.432" v="1657" actId="962"/>
          <ac:picMkLst>
            <pc:docMk/>
            <pc:sldMk cId="37143573" sldId="646"/>
            <ac:picMk id="5" creationId="{7D5ABE00-C953-E749-9290-C01EBE940401}"/>
          </ac:picMkLst>
        </pc:picChg>
        <pc:picChg chg="add mod">
          <ac:chgData name="Leonardo Bobadilla" userId="916d79362daf5a35" providerId="LiveId" clId="{CB348D0E-C0E8-4EF9-AB96-0F8394BAD16B}" dt="2022-11-15T14:42:19.980" v="1719" actId="962"/>
          <ac:picMkLst>
            <pc:docMk/>
            <pc:sldMk cId="37143573" sldId="646"/>
            <ac:picMk id="6" creationId="{C8B35E0C-3455-12DB-A3F7-C73F897D61FA}"/>
          </ac:picMkLst>
        </pc:picChg>
      </pc:sldChg>
      <pc:sldChg chg="addSp delSp modSp add del mod">
        <pc:chgData name="Leonardo Bobadilla" userId="916d79362daf5a35" providerId="LiveId" clId="{CB348D0E-C0E8-4EF9-AB96-0F8394BAD16B}" dt="2022-11-15T15:03:38.561" v="1723" actId="47"/>
        <pc:sldMkLst>
          <pc:docMk/>
          <pc:sldMk cId="1839786562" sldId="647"/>
        </pc:sldMkLst>
        <pc:spChg chg="mod">
          <ac:chgData name="Leonardo Bobadilla" userId="916d79362daf5a35" providerId="LiveId" clId="{CB348D0E-C0E8-4EF9-AB96-0F8394BAD16B}" dt="2022-11-15T14:29:32.394" v="1068"/>
          <ac:spMkLst>
            <pc:docMk/>
            <pc:sldMk cId="1839786562" sldId="647"/>
            <ac:spMk id="2" creationId="{9F584072-49AE-447B-9288-A80795506F03}"/>
          </ac:spMkLst>
        </pc:spChg>
        <pc:spChg chg="mod">
          <ac:chgData name="Leonardo Bobadilla" userId="916d79362daf5a35" providerId="LiveId" clId="{CB348D0E-C0E8-4EF9-AB96-0F8394BAD16B}" dt="2022-11-15T14:34:41.693" v="1141" actId="113"/>
          <ac:spMkLst>
            <pc:docMk/>
            <pc:sldMk cId="1839786562" sldId="647"/>
            <ac:spMk id="3" creationId="{06C6819D-DD82-D3A3-F4E7-7DE9D4BC30E7}"/>
          </ac:spMkLst>
        </pc:spChg>
        <pc:picChg chg="add del">
          <ac:chgData name="Leonardo Bobadilla" userId="916d79362daf5a35" providerId="LiveId" clId="{CB348D0E-C0E8-4EF9-AB96-0F8394BAD16B}" dt="2022-11-15T14:29:53.784" v="1070" actId="22"/>
          <ac:picMkLst>
            <pc:docMk/>
            <pc:sldMk cId="1839786562" sldId="647"/>
            <ac:picMk id="5" creationId="{41CD23A9-E456-222B-74A5-951BB4D40520}"/>
          </ac:picMkLst>
        </pc:picChg>
      </pc:sldChg>
      <pc:sldChg chg="modSp add del mod">
        <pc:chgData name="Leonardo Bobadilla" userId="916d79362daf5a35" providerId="LiveId" clId="{CB348D0E-C0E8-4EF9-AB96-0F8394BAD16B}" dt="2022-11-15T15:03:38.561" v="1723" actId="47"/>
        <pc:sldMkLst>
          <pc:docMk/>
          <pc:sldMk cId="2077566243" sldId="648"/>
        </pc:sldMkLst>
        <pc:spChg chg="mod">
          <ac:chgData name="Leonardo Bobadilla" userId="916d79362daf5a35" providerId="LiveId" clId="{CB348D0E-C0E8-4EF9-AB96-0F8394BAD16B}" dt="2022-11-15T14:35:27.655" v="1142"/>
          <ac:spMkLst>
            <pc:docMk/>
            <pc:sldMk cId="2077566243" sldId="648"/>
            <ac:spMk id="2" creationId="{9F584072-49AE-447B-9288-A80795506F03}"/>
          </ac:spMkLst>
        </pc:spChg>
        <pc:spChg chg="mod">
          <ac:chgData name="Leonardo Bobadilla" userId="916d79362daf5a35" providerId="LiveId" clId="{CB348D0E-C0E8-4EF9-AB96-0F8394BAD16B}" dt="2022-11-15T14:33:50.912" v="1136" actId="123"/>
          <ac:spMkLst>
            <pc:docMk/>
            <pc:sldMk cId="2077566243" sldId="648"/>
            <ac:spMk id="3" creationId="{06C6819D-DD82-D3A3-F4E7-7DE9D4BC30E7}"/>
          </ac:spMkLst>
        </pc:spChg>
      </pc:sldChg>
      <pc:sldChg chg="modSp add del mod">
        <pc:chgData name="Leonardo Bobadilla" userId="916d79362daf5a35" providerId="LiveId" clId="{CB348D0E-C0E8-4EF9-AB96-0F8394BAD16B}" dt="2022-11-15T15:03:38.561" v="1723" actId="47"/>
        <pc:sldMkLst>
          <pc:docMk/>
          <pc:sldMk cId="2191974637" sldId="649"/>
        </pc:sldMkLst>
        <pc:spChg chg="mod">
          <ac:chgData name="Leonardo Bobadilla" userId="916d79362daf5a35" providerId="LiveId" clId="{CB348D0E-C0E8-4EF9-AB96-0F8394BAD16B}" dt="2022-11-15T14:34:27.134" v="1139"/>
          <ac:spMkLst>
            <pc:docMk/>
            <pc:sldMk cId="2191974637" sldId="649"/>
            <ac:spMk id="2" creationId="{9F584072-49AE-447B-9288-A80795506F03}"/>
          </ac:spMkLst>
        </pc:spChg>
        <pc:spChg chg="mod">
          <ac:chgData name="Leonardo Bobadilla" userId="916d79362daf5a35" providerId="LiveId" clId="{CB348D0E-C0E8-4EF9-AB96-0F8394BAD16B}" dt="2022-11-15T14:35:51.273" v="1155" actId="20577"/>
          <ac:spMkLst>
            <pc:docMk/>
            <pc:sldMk cId="2191974637" sldId="649"/>
            <ac:spMk id="3" creationId="{06C6819D-DD82-D3A3-F4E7-7DE9D4BC30E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976BD7-32E6-4E3C-ACB8-B6F95682E830}" type="datetimeFigureOut">
              <a:rPr lang="en-US" smtClean="0"/>
              <a:t>11/15/2022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A04F32-91DE-4361-B738-9253EB4D7D05}" type="slidenum">
              <a:rPr lang="en-US" smtClean="0"/>
              <a:t>‹#›</a:t>
            </a:fld>
            <a:endParaRPr lang="en-US"/>
          </a:p>
        </p:txBody>
      </p:sp>
    </p:spTree>
    <p:extLst>
      <p:ext uri="{BB962C8B-B14F-4D97-AF65-F5344CB8AC3E}">
        <p14:creationId xmlns:p14="http://schemas.microsoft.com/office/powerpoint/2010/main" val="3964077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28: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a:p>
        </p:txBody>
      </p:sp>
      <p:sp>
        <p:nvSpPr>
          <p:cNvPr id="671" name="Google Shape;671;p2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8599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other (Figure 21.1(a) ). This significantly limits the  expressive power of such models. They can represent only linear functions and boundaries in the input space, whereas most real-world concepts are far more complex.</a:t>
            </a:r>
          </a:p>
          <a:p>
            <a:endParaRPr lang="en-US" dirty="0"/>
          </a:p>
        </p:txBody>
      </p:sp>
      <p:sp>
        <p:nvSpPr>
          <p:cNvPr id="4" name="Slide Number Placeholder 3"/>
          <p:cNvSpPr>
            <a:spLocks noGrp="1"/>
          </p:cNvSpPr>
          <p:nvPr>
            <p:ph type="sldNum" sz="quarter" idx="5"/>
          </p:nvPr>
        </p:nvSpPr>
        <p:spPr/>
        <p:txBody>
          <a:bodyPr/>
          <a:lstStyle/>
          <a:p>
            <a:fld id="{02A04F32-91DE-4361-B738-9253EB4D7D05}" type="slidenum">
              <a:rPr lang="en-US" smtClean="0"/>
              <a:t>9</a:t>
            </a:fld>
            <a:endParaRPr lang="en-US"/>
          </a:p>
        </p:txBody>
      </p:sp>
    </p:spTree>
    <p:extLst>
      <p:ext uri="{BB962C8B-B14F-4D97-AF65-F5344CB8AC3E}">
        <p14:creationId xmlns:p14="http://schemas.microsoft.com/office/powerpoint/2010/main" val="1437269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other (Figure 21.1(a) ). This significantly limits the  expressive power of such models. They can represent only linear functions and boundaries in the input space, whereas most real-world concepts are far more complex.</a:t>
            </a:r>
          </a:p>
          <a:p>
            <a:endParaRPr lang="en-US" dirty="0"/>
          </a:p>
        </p:txBody>
      </p:sp>
      <p:sp>
        <p:nvSpPr>
          <p:cNvPr id="4" name="Slide Number Placeholder 3"/>
          <p:cNvSpPr>
            <a:spLocks noGrp="1"/>
          </p:cNvSpPr>
          <p:nvPr>
            <p:ph type="sldNum" sz="quarter" idx="5"/>
          </p:nvPr>
        </p:nvSpPr>
        <p:spPr/>
        <p:txBody>
          <a:bodyPr/>
          <a:lstStyle/>
          <a:p>
            <a:fld id="{02A04F32-91DE-4361-B738-9253EB4D7D05}" type="slidenum">
              <a:rPr lang="en-US" smtClean="0"/>
              <a:t>10</a:t>
            </a:fld>
            <a:endParaRPr lang="en-US"/>
          </a:p>
        </p:txBody>
      </p:sp>
    </p:spTree>
    <p:extLst>
      <p:ext uri="{BB962C8B-B14F-4D97-AF65-F5344CB8AC3E}">
        <p14:creationId xmlns:p14="http://schemas.microsoft.com/office/powerpoint/2010/main" val="3570436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other (Figure 21.1(a) ). This significantly limits the  expressive power of such models. They can represent only linear functions and boundaries in the input space, whereas most real-world concepts are far more complex.</a:t>
            </a:r>
          </a:p>
          <a:p>
            <a:endParaRPr lang="en-US" dirty="0"/>
          </a:p>
        </p:txBody>
      </p:sp>
      <p:sp>
        <p:nvSpPr>
          <p:cNvPr id="4" name="Slide Number Placeholder 3"/>
          <p:cNvSpPr>
            <a:spLocks noGrp="1"/>
          </p:cNvSpPr>
          <p:nvPr>
            <p:ph type="sldNum" sz="quarter" idx="5"/>
          </p:nvPr>
        </p:nvSpPr>
        <p:spPr/>
        <p:txBody>
          <a:bodyPr/>
          <a:lstStyle/>
          <a:p>
            <a:fld id="{02A04F32-91DE-4361-B738-9253EB4D7D05}" type="slidenum">
              <a:rPr lang="en-US" smtClean="0"/>
              <a:t>11</a:t>
            </a:fld>
            <a:endParaRPr lang="en-US"/>
          </a:p>
        </p:txBody>
      </p:sp>
    </p:spTree>
    <p:extLst>
      <p:ext uri="{BB962C8B-B14F-4D97-AF65-F5344CB8AC3E}">
        <p14:creationId xmlns:p14="http://schemas.microsoft.com/office/powerpoint/2010/main" val="3940896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other (Figure 21.1(a) ). This significantly limits the  expressive power of such models. They can represent only linear functions and boundaries in the input space, whereas most real-world concepts are far more complex.</a:t>
            </a:r>
          </a:p>
          <a:p>
            <a:endParaRPr lang="en-US" dirty="0"/>
          </a:p>
        </p:txBody>
      </p:sp>
      <p:sp>
        <p:nvSpPr>
          <p:cNvPr id="4" name="Slide Number Placeholder 3"/>
          <p:cNvSpPr>
            <a:spLocks noGrp="1"/>
          </p:cNvSpPr>
          <p:nvPr>
            <p:ph type="sldNum" sz="quarter" idx="5"/>
          </p:nvPr>
        </p:nvSpPr>
        <p:spPr/>
        <p:txBody>
          <a:bodyPr/>
          <a:lstStyle/>
          <a:p>
            <a:fld id="{02A04F32-91DE-4361-B738-9253EB4D7D05}" type="slidenum">
              <a:rPr lang="en-US" smtClean="0"/>
              <a:t>12</a:t>
            </a:fld>
            <a:endParaRPr lang="en-US"/>
          </a:p>
        </p:txBody>
      </p:sp>
    </p:spTree>
    <p:extLst>
      <p:ext uri="{BB962C8B-B14F-4D97-AF65-F5344CB8AC3E}">
        <p14:creationId xmlns:p14="http://schemas.microsoft.com/office/powerpoint/2010/main" val="2217614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other (Figure 21.1(a) ). This significantly limits the  expressive power of such models. They can represent only linear functions and boundaries in the input space, whereas most real-world concepts are far more complex.</a:t>
            </a:r>
          </a:p>
          <a:p>
            <a:endParaRPr lang="en-US" dirty="0"/>
          </a:p>
        </p:txBody>
      </p:sp>
      <p:sp>
        <p:nvSpPr>
          <p:cNvPr id="4" name="Slide Number Placeholder 3"/>
          <p:cNvSpPr>
            <a:spLocks noGrp="1"/>
          </p:cNvSpPr>
          <p:nvPr>
            <p:ph type="sldNum" sz="quarter" idx="5"/>
          </p:nvPr>
        </p:nvSpPr>
        <p:spPr/>
        <p:txBody>
          <a:bodyPr/>
          <a:lstStyle/>
          <a:p>
            <a:fld id="{02A04F32-91DE-4361-B738-9253EB4D7D05}" type="slidenum">
              <a:rPr lang="en-US" smtClean="0"/>
              <a:t>13</a:t>
            </a:fld>
            <a:endParaRPr lang="en-US"/>
          </a:p>
        </p:txBody>
      </p:sp>
    </p:spTree>
    <p:extLst>
      <p:ext uri="{BB962C8B-B14F-4D97-AF65-F5344CB8AC3E}">
        <p14:creationId xmlns:p14="http://schemas.microsoft.com/office/powerpoint/2010/main" val="465085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C59E7-EF7C-2EC5-481D-A31956D835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48607F-47F3-119B-9795-052B63591E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66D1CC-B3EF-FE5E-F13B-3E245ED05610}"/>
              </a:ext>
            </a:extLst>
          </p:cNvPr>
          <p:cNvSpPr>
            <a:spLocks noGrp="1"/>
          </p:cNvSpPr>
          <p:nvPr>
            <p:ph type="dt" sz="half" idx="10"/>
          </p:nvPr>
        </p:nvSpPr>
        <p:spPr/>
        <p:txBody>
          <a:bodyPr/>
          <a:lstStyle/>
          <a:p>
            <a:fld id="{2B75210C-5B1D-46C4-89A5-ABC613BFC2A1}" type="datetimeFigureOut">
              <a:rPr lang="en-US" smtClean="0"/>
              <a:t>11/15/2022</a:t>
            </a:fld>
            <a:endParaRPr lang="en-US"/>
          </a:p>
        </p:txBody>
      </p:sp>
      <p:sp>
        <p:nvSpPr>
          <p:cNvPr id="5" name="Footer Placeholder 4">
            <a:extLst>
              <a:ext uri="{FF2B5EF4-FFF2-40B4-BE49-F238E27FC236}">
                <a16:creationId xmlns:a16="http://schemas.microsoft.com/office/drawing/2014/main" id="{C6A434E2-BA6A-5986-1DF3-0792F973F2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8C3D75-BE76-8131-99FD-FD11ADA9AACA}"/>
              </a:ext>
            </a:extLst>
          </p:cNvPr>
          <p:cNvSpPr>
            <a:spLocks noGrp="1"/>
          </p:cNvSpPr>
          <p:nvPr>
            <p:ph type="sldNum" sz="quarter" idx="12"/>
          </p:nvPr>
        </p:nvSpPr>
        <p:spPr/>
        <p:txBody>
          <a:bodyPr/>
          <a:lstStyle/>
          <a:p>
            <a:fld id="{50B67811-D08F-48B5-9A68-AFAD0272735F}" type="slidenum">
              <a:rPr lang="en-US" smtClean="0"/>
              <a:t>‹#›</a:t>
            </a:fld>
            <a:endParaRPr lang="en-US"/>
          </a:p>
        </p:txBody>
      </p:sp>
    </p:spTree>
    <p:extLst>
      <p:ext uri="{BB962C8B-B14F-4D97-AF65-F5344CB8AC3E}">
        <p14:creationId xmlns:p14="http://schemas.microsoft.com/office/powerpoint/2010/main" val="1385311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13010-9E55-86BC-C3EF-2331411E5B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4D318E-FC89-3ED0-6192-67260778CE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E90914-E13C-2D8D-2F4D-6C4BE82460F5}"/>
              </a:ext>
            </a:extLst>
          </p:cNvPr>
          <p:cNvSpPr>
            <a:spLocks noGrp="1"/>
          </p:cNvSpPr>
          <p:nvPr>
            <p:ph type="dt" sz="half" idx="10"/>
          </p:nvPr>
        </p:nvSpPr>
        <p:spPr/>
        <p:txBody>
          <a:bodyPr/>
          <a:lstStyle/>
          <a:p>
            <a:fld id="{2B75210C-5B1D-46C4-89A5-ABC613BFC2A1}" type="datetimeFigureOut">
              <a:rPr lang="en-US" smtClean="0"/>
              <a:t>11/15/2022</a:t>
            </a:fld>
            <a:endParaRPr lang="en-US"/>
          </a:p>
        </p:txBody>
      </p:sp>
      <p:sp>
        <p:nvSpPr>
          <p:cNvPr id="5" name="Footer Placeholder 4">
            <a:extLst>
              <a:ext uri="{FF2B5EF4-FFF2-40B4-BE49-F238E27FC236}">
                <a16:creationId xmlns:a16="http://schemas.microsoft.com/office/drawing/2014/main" id="{DAB1B5AF-E3A9-AA71-5A43-57951D9CA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F996DE-6E82-D83B-A73D-C7950FDF3AE3}"/>
              </a:ext>
            </a:extLst>
          </p:cNvPr>
          <p:cNvSpPr>
            <a:spLocks noGrp="1"/>
          </p:cNvSpPr>
          <p:nvPr>
            <p:ph type="sldNum" sz="quarter" idx="12"/>
          </p:nvPr>
        </p:nvSpPr>
        <p:spPr/>
        <p:txBody>
          <a:bodyPr/>
          <a:lstStyle/>
          <a:p>
            <a:fld id="{50B67811-D08F-48B5-9A68-AFAD0272735F}" type="slidenum">
              <a:rPr lang="en-US" smtClean="0"/>
              <a:t>‹#›</a:t>
            </a:fld>
            <a:endParaRPr lang="en-US"/>
          </a:p>
        </p:txBody>
      </p:sp>
    </p:spTree>
    <p:extLst>
      <p:ext uri="{BB962C8B-B14F-4D97-AF65-F5344CB8AC3E}">
        <p14:creationId xmlns:p14="http://schemas.microsoft.com/office/powerpoint/2010/main" val="2057811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FC6333-2D7F-076E-B105-7820C41B82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1A1F00-A4FF-3717-BFA3-B44AEE98CF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BB261C-C655-550A-EB42-C253321CFAD3}"/>
              </a:ext>
            </a:extLst>
          </p:cNvPr>
          <p:cNvSpPr>
            <a:spLocks noGrp="1"/>
          </p:cNvSpPr>
          <p:nvPr>
            <p:ph type="dt" sz="half" idx="10"/>
          </p:nvPr>
        </p:nvSpPr>
        <p:spPr/>
        <p:txBody>
          <a:bodyPr/>
          <a:lstStyle/>
          <a:p>
            <a:fld id="{2B75210C-5B1D-46C4-89A5-ABC613BFC2A1}" type="datetimeFigureOut">
              <a:rPr lang="en-US" smtClean="0"/>
              <a:t>11/15/2022</a:t>
            </a:fld>
            <a:endParaRPr lang="en-US"/>
          </a:p>
        </p:txBody>
      </p:sp>
      <p:sp>
        <p:nvSpPr>
          <p:cNvPr id="5" name="Footer Placeholder 4">
            <a:extLst>
              <a:ext uri="{FF2B5EF4-FFF2-40B4-BE49-F238E27FC236}">
                <a16:creationId xmlns:a16="http://schemas.microsoft.com/office/drawing/2014/main" id="{4D051A18-0F59-86A4-CB62-9B56F5AF2B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A8D7F9-3202-694B-999B-E2B3496D8291}"/>
              </a:ext>
            </a:extLst>
          </p:cNvPr>
          <p:cNvSpPr>
            <a:spLocks noGrp="1"/>
          </p:cNvSpPr>
          <p:nvPr>
            <p:ph type="sldNum" sz="quarter" idx="12"/>
          </p:nvPr>
        </p:nvSpPr>
        <p:spPr/>
        <p:txBody>
          <a:bodyPr/>
          <a:lstStyle/>
          <a:p>
            <a:fld id="{50B67811-D08F-48B5-9A68-AFAD0272735F}" type="slidenum">
              <a:rPr lang="en-US" smtClean="0"/>
              <a:t>‹#›</a:t>
            </a:fld>
            <a:endParaRPr lang="en-US"/>
          </a:p>
        </p:txBody>
      </p:sp>
    </p:spTree>
    <p:extLst>
      <p:ext uri="{BB962C8B-B14F-4D97-AF65-F5344CB8AC3E}">
        <p14:creationId xmlns:p14="http://schemas.microsoft.com/office/powerpoint/2010/main" val="1164785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05F98-B72A-131A-0301-D71F6CA819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33E84A-40EF-54B7-EB67-D901F20AC1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3473F5-3E9A-3538-69B9-5B7672AF3415}"/>
              </a:ext>
            </a:extLst>
          </p:cNvPr>
          <p:cNvSpPr>
            <a:spLocks noGrp="1"/>
          </p:cNvSpPr>
          <p:nvPr>
            <p:ph type="dt" sz="half" idx="10"/>
          </p:nvPr>
        </p:nvSpPr>
        <p:spPr/>
        <p:txBody>
          <a:bodyPr/>
          <a:lstStyle/>
          <a:p>
            <a:fld id="{2B75210C-5B1D-46C4-89A5-ABC613BFC2A1}" type="datetimeFigureOut">
              <a:rPr lang="en-US" smtClean="0"/>
              <a:t>11/15/2022</a:t>
            </a:fld>
            <a:endParaRPr lang="en-US"/>
          </a:p>
        </p:txBody>
      </p:sp>
      <p:sp>
        <p:nvSpPr>
          <p:cNvPr id="5" name="Footer Placeholder 4">
            <a:extLst>
              <a:ext uri="{FF2B5EF4-FFF2-40B4-BE49-F238E27FC236}">
                <a16:creationId xmlns:a16="http://schemas.microsoft.com/office/drawing/2014/main" id="{25D60908-14DE-4818-4018-D8922200F7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33EDB2-4CB4-6D5E-32E6-D979BB112489}"/>
              </a:ext>
            </a:extLst>
          </p:cNvPr>
          <p:cNvSpPr>
            <a:spLocks noGrp="1"/>
          </p:cNvSpPr>
          <p:nvPr>
            <p:ph type="sldNum" sz="quarter" idx="12"/>
          </p:nvPr>
        </p:nvSpPr>
        <p:spPr/>
        <p:txBody>
          <a:bodyPr/>
          <a:lstStyle/>
          <a:p>
            <a:fld id="{50B67811-D08F-48B5-9A68-AFAD0272735F}" type="slidenum">
              <a:rPr lang="en-US" smtClean="0"/>
              <a:t>‹#›</a:t>
            </a:fld>
            <a:endParaRPr lang="en-US"/>
          </a:p>
        </p:txBody>
      </p:sp>
    </p:spTree>
    <p:extLst>
      <p:ext uri="{BB962C8B-B14F-4D97-AF65-F5344CB8AC3E}">
        <p14:creationId xmlns:p14="http://schemas.microsoft.com/office/powerpoint/2010/main" val="2882169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23B0B-45B6-863C-4BE4-A6F38888F6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A755A1-4C2C-F7CC-FDD4-4415985765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DF05D1-7837-1CAF-21E7-D969C470C482}"/>
              </a:ext>
            </a:extLst>
          </p:cNvPr>
          <p:cNvSpPr>
            <a:spLocks noGrp="1"/>
          </p:cNvSpPr>
          <p:nvPr>
            <p:ph type="dt" sz="half" idx="10"/>
          </p:nvPr>
        </p:nvSpPr>
        <p:spPr/>
        <p:txBody>
          <a:bodyPr/>
          <a:lstStyle/>
          <a:p>
            <a:fld id="{2B75210C-5B1D-46C4-89A5-ABC613BFC2A1}" type="datetimeFigureOut">
              <a:rPr lang="en-US" smtClean="0"/>
              <a:t>11/15/2022</a:t>
            </a:fld>
            <a:endParaRPr lang="en-US"/>
          </a:p>
        </p:txBody>
      </p:sp>
      <p:sp>
        <p:nvSpPr>
          <p:cNvPr id="5" name="Footer Placeholder 4">
            <a:extLst>
              <a:ext uri="{FF2B5EF4-FFF2-40B4-BE49-F238E27FC236}">
                <a16:creationId xmlns:a16="http://schemas.microsoft.com/office/drawing/2014/main" id="{F820B61B-D397-349C-473C-11C49E8831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14590A-25D2-2628-182E-20B9F3185B66}"/>
              </a:ext>
            </a:extLst>
          </p:cNvPr>
          <p:cNvSpPr>
            <a:spLocks noGrp="1"/>
          </p:cNvSpPr>
          <p:nvPr>
            <p:ph type="sldNum" sz="quarter" idx="12"/>
          </p:nvPr>
        </p:nvSpPr>
        <p:spPr/>
        <p:txBody>
          <a:bodyPr/>
          <a:lstStyle/>
          <a:p>
            <a:fld id="{50B67811-D08F-48B5-9A68-AFAD0272735F}" type="slidenum">
              <a:rPr lang="en-US" smtClean="0"/>
              <a:t>‹#›</a:t>
            </a:fld>
            <a:endParaRPr lang="en-US"/>
          </a:p>
        </p:txBody>
      </p:sp>
    </p:spTree>
    <p:extLst>
      <p:ext uri="{BB962C8B-B14F-4D97-AF65-F5344CB8AC3E}">
        <p14:creationId xmlns:p14="http://schemas.microsoft.com/office/powerpoint/2010/main" val="2809050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1BC2B-C481-556C-75BC-2C0607AF01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7BDB95-CDF6-913F-5A74-15B4ADDA60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B98804-9B58-5F52-3678-2A52E2DC25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64B23E-A618-656C-62A3-E4EC0476C7BE}"/>
              </a:ext>
            </a:extLst>
          </p:cNvPr>
          <p:cNvSpPr>
            <a:spLocks noGrp="1"/>
          </p:cNvSpPr>
          <p:nvPr>
            <p:ph type="dt" sz="half" idx="10"/>
          </p:nvPr>
        </p:nvSpPr>
        <p:spPr/>
        <p:txBody>
          <a:bodyPr/>
          <a:lstStyle/>
          <a:p>
            <a:fld id="{2B75210C-5B1D-46C4-89A5-ABC613BFC2A1}" type="datetimeFigureOut">
              <a:rPr lang="en-US" smtClean="0"/>
              <a:t>11/15/2022</a:t>
            </a:fld>
            <a:endParaRPr lang="en-US"/>
          </a:p>
        </p:txBody>
      </p:sp>
      <p:sp>
        <p:nvSpPr>
          <p:cNvPr id="6" name="Footer Placeholder 5">
            <a:extLst>
              <a:ext uri="{FF2B5EF4-FFF2-40B4-BE49-F238E27FC236}">
                <a16:creationId xmlns:a16="http://schemas.microsoft.com/office/drawing/2014/main" id="{D788E7E6-FA3C-96A6-6C7C-4770299C6C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B4C89C-3D7D-1ABE-372B-747EB90A202F}"/>
              </a:ext>
            </a:extLst>
          </p:cNvPr>
          <p:cNvSpPr>
            <a:spLocks noGrp="1"/>
          </p:cNvSpPr>
          <p:nvPr>
            <p:ph type="sldNum" sz="quarter" idx="12"/>
          </p:nvPr>
        </p:nvSpPr>
        <p:spPr/>
        <p:txBody>
          <a:bodyPr/>
          <a:lstStyle/>
          <a:p>
            <a:fld id="{50B67811-D08F-48B5-9A68-AFAD0272735F}" type="slidenum">
              <a:rPr lang="en-US" smtClean="0"/>
              <a:t>‹#›</a:t>
            </a:fld>
            <a:endParaRPr lang="en-US"/>
          </a:p>
        </p:txBody>
      </p:sp>
    </p:spTree>
    <p:extLst>
      <p:ext uri="{BB962C8B-B14F-4D97-AF65-F5344CB8AC3E}">
        <p14:creationId xmlns:p14="http://schemas.microsoft.com/office/powerpoint/2010/main" val="1707310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8E866-376C-D06D-7401-501DA72BC0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3ED557-0B1B-4E96-9C59-1FC2447914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92ECBA-8AA6-DAB2-979D-018F05C6D1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551413-F1F2-0D6E-734D-EE2E108E9D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2E6EB0-E9E3-3DEC-97D0-FF54A6EA82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39C375-C837-BB27-3DDB-FD71E1FCD7BE}"/>
              </a:ext>
            </a:extLst>
          </p:cNvPr>
          <p:cNvSpPr>
            <a:spLocks noGrp="1"/>
          </p:cNvSpPr>
          <p:nvPr>
            <p:ph type="dt" sz="half" idx="10"/>
          </p:nvPr>
        </p:nvSpPr>
        <p:spPr/>
        <p:txBody>
          <a:bodyPr/>
          <a:lstStyle/>
          <a:p>
            <a:fld id="{2B75210C-5B1D-46C4-89A5-ABC613BFC2A1}" type="datetimeFigureOut">
              <a:rPr lang="en-US" smtClean="0"/>
              <a:t>11/15/2022</a:t>
            </a:fld>
            <a:endParaRPr lang="en-US"/>
          </a:p>
        </p:txBody>
      </p:sp>
      <p:sp>
        <p:nvSpPr>
          <p:cNvPr id="8" name="Footer Placeholder 7">
            <a:extLst>
              <a:ext uri="{FF2B5EF4-FFF2-40B4-BE49-F238E27FC236}">
                <a16:creationId xmlns:a16="http://schemas.microsoft.com/office/drawing/2014/main" id="{D6743940-C7BE-EFEF-E10F-C412F6B611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13E715-FCA6-4AD8-F61E-9C89057302EE}"/>
              </a:ext>
            </a:extLst>
          </p:cNvPr>
          <p:cNvSpPr>
            <a:spLocks noGrp="1"/>
          </p:cNvSpPr>
          <p:nvPr>
            <p:ph type="sldNum" sz="quarter" idx="12"/>
          </p:nvPr>
        </p:nvSpPr>
        <p:spPr/>
        <p:txBody>
          <a:bodyPr/>
          <a:lstStyle/>
          <a:p>
            <a:fld id="{50B67811-D08F-48B5-9A68-AFAD0272735F}" type="slidenum">
              <a:rPr lang="en-US" smtClean="0"/>
              <a:t>‹#›</a:t>
            </a:fld>
            <a:endParaRPr lang="en-US"/>
          </a:p>
        </p:txBody>
      </p:sp>
    </p:spTree>
    <p:extLst>
      <p:ext uri="{BB962C8B-B14F-4D97-AF65-F5344CB8AC3E}">
        <p14:creationId xmlns:p14="http://schemas.microsoft.com/office/powerpoint/2010/main" val="3434992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5DA01-00EA-A52C-119B-78639444EB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8E7F28-5A5C-B562-B10D-0004BFCD01F3}"/>
              </a:ext>
            </a:extLst>
          </p:cNvPr>
          <p:cNvSpPr>
            <a:spLocks noGrp="1"/>
          </p:cNvSpPr>
          <p:nvPr>
            <p:ph type="dt" sz="half" idx="10"/>
          </p:nvPr>
        </p:nvSpPr>
        <p:spPr/>
        <p:txBody>
          <a:bodyPr/>
          <a:lstStyle/>
          <a:p>
            <a:fld id="{2B75210C-5B1D-46C4-89A5-ABC613BFC2A1}" type="datetimeFigureOut">
              <a:rPr lang="en-US" smtClean="0"/>
              <a:t>11/15/2022</a:t>
            </a:fld>
            <a:endParaRPr lang="en-US"/>
          </a:p>
        </p:txBody>
      </p:sp>
      <p:sp>
        <p:nvSpPr>
          <p:cNvPr id="4" name="Footer Placeholder 3">
            <a:extLst>
              <a:ext uri="{FF2B5EF4-FFF2-40B4-BE49-F238E27FC236}">
                <a16:creationId xmlns:a16="http://schemas.microsoft.com/office/drawing/2014/main" id="{178F9293-FC00-8789-5CA6-85858C4C07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417269-C423-1AF8-BE78-F64552344CA9}"/>
              </a:ext>
            </a:extLst>
          </p:cNvPr>
          <p:cNvSpPr>
            <a:spLocks noGrp="1"/>
          </p:cNvSpPr>
          <p:nvPr>
            <p:ph type="sldNum" sz="quarter" idx="12"/>
          </p:nvPr>
        </p:nvSpPr>
        <p:spPr/>
        <p:txBody>
          <a:bodyPr/>
          <a:lstStyle/>
          <a:p>
            <a:fld id="{50B67811-D08F-48B5-9A68-AFAD0272735F}" type="slidenum">
              <a:rPr lang="en-US" smtClean="0"/>
              <a:t>‹#›</a:t>
            </a:fld>
            <a:endParaRPr lang="en-US"/>
          </a:p>
        </p:txBody>
      </p:sp>
    </p:spTree>
    <p:extLst>
      <p:ext uri="{BB962C8B-B14F-4D97-AF65-F5344CB8AC3E}">
        <p14:creationId xmlns:p14="http://schemas.microsoft.com/office/powerpoint/2010/main" val="195822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85A22B-FDA8-E679-4855-E75BFB4030B8}"/>
              </a:ext>
            </a:extLst>
          </p:cNvPr>
          <p:cNvSpPr>
            <a:spLocks noGrp="1"/>
          </p:cNvSpPr>
          <p:nvPr>
            <p:ph type="dt" sz="half" idx="10"/>
          </p:nvPr>
        </p:nvSpPr>
        <p:spPr/>
        <p:txBody>
          <a:bodyPr/>
          <a:lstStyle/>
          <a:p>
            <a:fld id="{2B75210C-5B1D-46C4-89A5-ABC613BFC2A1}" type="datetimeFigureOut">
              <a:rPr lang="en-US" smtClean="0"/>
              <a:t>11/15/2022</a:t>
            </a:fld>
            <a:endParaRPr lang="en-US"/>
          </a:p>
        </p:txBody>
      </p:sp>
      <p:sp>
        <p:nvSpPr>
          <p:cNvPr id="3" name="Footer Placeholder 2">
            <a:extLst>
              <a:ext uri="{FF2B5EF4-FFF2-40B4-BE49-F238E27FC236}">
                <a16:creationId xmlns:a16="http://schemas.microsoft.com/office/drawing/2014/main" id="{26D4D955-70B0-FA82-E565-9490F9A4B0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D9C13D-090C-D553-4C29-785B81966409}"/>
              </a:ext>
            </a:extLst>
          </p:cNvPr>
          <p:cNvSpPr>
            <a:spLocks noGrp="1"/>
          </p:cNvSpPr>
          <p:nvPr>
            <p:ph type="sldNum" sz="quarter" idx="12"/>
          </p:nvPr>
        </p:nvSpPr>
        <p:spPr/>
        <p:txBody>
          <a:bodyPr/>
          <a:lstStyle/>
          <a:p>
            <a:fld id="{50B67811-D08F-48B5-9A68-AFAD0272735F}" type="slidenum">
              <a:rPr lang="en-US" smtClean="0"/>
              <a:t>‹#›</a:t>
            </a:fld>
            <a:endParaRPr lang="en-US"/>
          </a:p>
        </p:txBody>
      </p:sp>
    </p:spTree>
    <p:extLst>
      <p:ext uri="{BB962C8B-B14F-4D97-AF65-F5344CB8AC3E}">
        <p14:creationId xmlns:p14="http://schemas.microsoft.com/office/powerpoint/2010/main" val="1249362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9B3DF-A50A-A967-8F76-624C573624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5369CB-DFA5-61C5-BD21-020B0CB9B0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88300E-F754-3923-18B4-7925C492E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8D2A84-0C18-73C3-5F5C-DE7001B77594}"/>
              </a:ext>
            </a:extLst>
          </p:cNvPr>
          <p:cNvSpPr>
            <a:spLocks noGrp="1"/>
          </p:cNvSpPr>
          <p:nvPr>
            <p:ph type="dt" sz="half" idx="10"/>
          </p:nvPr>
        </p:nvSpPr>
        <p:spPr/>
        <p:txBody>
          <a:bodyPr/>
          <a:lstStyle/>
          <a:p>
            <a:fld id="{2B75210C-5B1D-46C4-89A5-ABC613BFC2A1}" type="datetimeFigureOut">
              <a:rPr lang="en-US" smtClean="0"/>
              <a:t>11/15/2022</a:t>
            </a:fld>
            <a:endParaRPr lang="en-US"/>
          </a:p>
        </p:txBody>
      </p:sp>
      <p:sp>
        <p:nvSpPr>
          <p:cNvPr id="6" name="Footer Placeholder 5">
            <a:extLst>
              <a:ext uri="{FF2B5EF4-FFF2-40B4-BE49-F238E27FC236}">
                <a16:creationId xmlns:a16="http://schemas.microsoft.com/office/drawing/2014/main" id="{D1002D69-8742-00AA-2292-F3BEB55596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C8F209-EE07-9A74-A72B-F3487B2BA79A}"/>
              </a:ext>
            </a:extLst>
          </p:cNvPr>
          <p:cNvSpPr>
            <a:spLocks noGrp="1"/>
          </p:cNvSpPr>
          <p:nvPr>
            <p:ph type="sldNum" sz="quarter" idx="12"/>
          </p:nvPr>
        </p:nvSpPr>
        <p:spPr/>
        <p:txBody>
          <a:bodyPr/>
          <a:lstStyle/>
          <a:p>
            <a:fld id="{50B67811-D08F-48B5-9A68-AFAD0272735F}" type="slidenum">
              <a:rPr lang="en-US" smtClean="0"/>
              <a:t>‹#›</a:t>
            </a:fld>
            <a:endParaRPr lang="en-US"/>
          </a:p>
        </p:txBody>
      </p:sp>
    </p:spTree>
    <p:extLst>
      <p:ext uri="{BB962C8B-B14F-4D97-AF65-F5344CB8AC3E}">
        <p14:creationId xmlns:p14="http://schemas.microsoft.com/office/powerpoint/2010/main" val="2343358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0390E-4847-EC23-40E9-31F23C8205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D97128-A59C-33D4-FA0E-DB20F8A9C9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F54082-E8C8-A90E-CB39-79A2DDE5D3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4ED619-4266-591A-7A9B-AE3095C97DDA}"/>
              </a:ext>
            </a:extLst>
          </p:cNvPr>
          <p:cNvSpPr>
            <a:spLocks noGrp="1"/>
          </p:cNvSpPr>
          <p:nvPr>
            <p:ph type="dt" sz="half" idx="10"/>
          </p:nvPr>
        </p:nvSpPr>
        <p:spPr/>
        <p:txBody>
          <a:bodyPr/>
          <a:lstStyle/>
          <a:p>
            <a:fld id="{2B75210C-5B1D-46C4-89A5-ABC613BFC2A1}" type="datetimeFigureOut">
              <a:rPr lang="en-US" smtClean="0"/>
              <a:t>11/15/2022</a:t>
            </a:fld>
            <a:endParaRPr lang="en-US"/>
          </a:p>
        </p:txBody>
      </p:sp>
      <p:sp>
        <p:nvSpPr>
          <p:cNvPr id="6" name="Footer Placeholder 5">
            <a:extLst>
              <a:ext uri="{FF2B5EF4-FFF2-40B4-BE49-F238E27FC236}">
                <a16:creationId xmlns:a16="http://schemas.microsoft.com/office/drawing/2014/main" id="{DCD90CED-06EB-2508-76BC-1A90514976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5BA8F2-F427-FE0E-64DF-B62083B983C3}"/>
              </a:ext>
            </a:extLst>
          </p:cNvPr>
          <p:cNvSpPr>
            <a:spLocks noGrp="1"/>
          </p:cNvSpPr>
          <p:nvPr>
            <p:ph type="sldNum" sz="quarter" idx="12"/>
          </p:nvPr>
        </p:nvSpPr>
        <p:spPr/>
        <p:txBody>
          <a:bodyPr/>
          <a:lstStyle/>
          <a:p>
            <a:fld id="{50B67811-D08F-48B5-9A68-AFAD0272735F}" type="slidenum">
              <a:rPr lang="en-US" smtClean="0"/>
              <a:t>‹#›</a:t>
            </a:fld>
            <a:endParaRPr lang="en-US"/>
          </a:p>
        </p:txBody>
      </p:sp>
    </p:spTree>
    <p:extLst>
      <p:ext uri="{BB962C8B-B14F-4D97-AF65-F5344CB8AC3E}">
        <p14:creationId xmlns:p14="http://schemas.microsoft.com/office/powerpoint/2010/main" val="1384261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6E8119-98FA-2315-39E7-F7B53AEB8F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7848E4-80C1-99B4-62A4-EFE01CFA01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21BEB-018C-FC1D-FBAE-AD55284FF6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75210C-5B1D-46C4-89A5-ABC613BFC2A1}" type="datetimeFigureOut">
              <a:rPr lang="en-US" smtClean="0"/>
              <a:t>11/15/2022</a:t>
            </a:fld>
            <a:endParaRPr lang="en-US"/>
          </a:p>
        </p:txBody>
      </p:sp>
      <p:sp>
        <p:nvSpPr>
          <p:cNvPr id="5" name="Footer Placeholder 4">
            <a:extLst>
              <a:ext uri="{FF2B5EF4-FFF2-40B4-BE49-F238E27FC236}">
                <a16:creationId xmlns:a16="http://schemas.microsoft.com/office/drawing/2014/main" id="{8D771B44-D197-0E5D-97FE-D45385B9F7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9AFCB0-9434-013B-DB36-0F9B2D531A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B67811-D08F-48B5-9A68-AFAD0272735F}" type="slidenum">
              <a:rPr lang="en-US" smtClean="0"/>
              <a:t>‹#›</a:t>
            </a:fld>
            <a:endParaRPr lang="en-US"/>
          </a:p>
        </p:txBody>
      </p:sp>
    </p:spTree>
    <p:extLst>
      <p:ext uri="{BB962C8B-B14F-4D97-AF65-F5344CB8AC3E}">
        <p14:creationId xmlns:p14="http://schemas.microsoft.com/office/powerpoint/2010/main" val="3628455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782BD-BDD5-212D-210F-D739AB127A35}"/>
              </a:ext>
            </a:extLst>
          </p:cNvPr>
          <p:cNvSpPr>
            <a:spLocks noGrp="1"/>
          </p:cNvSpPr>
          <p:nvPr>
            <p:ph type="ctrTitle"/>
          </p:nvPr>
        </p:nvSpPr>
        <p:spPr/>
        <p:txBody>
          <a:bodyPr/>
          <a:lstStyle/>
          <a:p>
            <a:r>
              <a:rPr lang="en-US" dirty="0"/>
              <a:t>Deep Learning Part II </a:t>
            </a:r>
            <a:br>
              <a:rPr lang="en-US" dirty="0"/>
            </a:br>
            <a:r>
              <a:rPr lang="en-US" dirty="0" err="1"/>
              <a:t>ch</a:t>
            </a:r>
            <a:r>
              <a:rPr lang="en-US" dirty="0"/>
              <a:t> 21 Russell  and Norvig</a:t>
            </a:r>
          </a:p>
        </p:txBody>
      </p:sp>
      <p:sp>
        <p:nvSpPr>
          <p:cNvPr id="3" name="Subtitle 2">
            <a:extLst>
              <a:ext uri="{FF2B5EF4-FFF2-40B4-BE49-F238E27FC236}">
                <a16:creationId xmlns:a16="http://schemas.microsoft.com/office/drawing/2014/main" id="{18B799B4-707F-AC7A-D4AB-CD26242BEAD3}"/>
              </a:ext>
            </a:extLst>
          </p:cNvPr>
          <p:cNvSpPr>
            <a:spLocks noGrp="1"/>
          </p:cNvSpPr>
          <p:nvPr>
            <p:ph type="subTitle" idx="1"/>
          </p:nvPr>
        </p:nvSpPr>
        <p:spPr/>
        <p:txBody>
          <a:bodyPr>
            <a:normAutofit lnSpcReduction="10000"/>
          </a:bodyPr>
          <a:lstStyle/>
          <a:p>
            <a:pPr algn="r"/>
            <a:r>
              <a:rPr lang="en-US" sz="2400" dirty="0"/>
              <a:t>Including Slides by </a:t>
            </a:r>
          </a:p>
          <a:p>
            <a:pPr algn="r"/>
            <a:r>
              <a:rPr lang="en-US" sz="2400" dirty="0"/>
              <a:t>Mark Hasegawa-Johnson, 4/2019</a:t>
            </a:r>
          </a:p>
          <a:p>
            <a:pPr algn="r"/>
            <a:r>
              <a:rPr lang="en-US" sz="2400" dirty="0"/>
              <a:t>Svetlana </a:t>
            </a:r>
            <a:r>
              <a:rPr lang="en-US" sz="2400" dirty="0" err="1"/>
              <a:t>Lazebnik</a:t>
            </a:r>
            <a:r>
              <a:rPr lang="en-US" sz="2400" dirty="0"/>
              <a:t>, 10/2016</a:t>
            </a:r>
          </a:p>
          <a:p>
            <a:r>
              <a:rPr lang="en-US" dirty="0"/>
              <a:t>From UIUC CS 440</a:t>
            </a:r>
          </a:p>
        </p:txBody>
      </p:sp>
    </p:spTree>
    <p:extLst>
      <p:ext uri="{BB962C8B-B14F-4D97-AF65-F5344CB8AC3E}">
        <p14:creationId xmlns:p14="http://schemas.microsoft.com/office/powerpoint/2010/main" val="2825141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84072-49AE-447B-9288-A80795506F03}"/>
              </a:ext>
            </a:extLst>
          </p:cNvPr>
          <p:cNvSpPr>
            <a:spLocks noGrp="1"/>
          </p:cNvSpPr>
          <p:nvPr>
            <p:ph type="title"/>
          </p:nvPr>
        </p:nvSpPr>
        <p:spPr/>
        <p:txBody>
          <a:bodyPr/>
          <a:lstStyle/>
          <a:p>
            <a:r>
              <a:rPr lang="en-US" dirty="0"/>
              <a:t> Output layers and loss functions</a:t>
            </a:r>
            <a:br>
              <a:rPr lang="en-US" dirty="0"/>
            </a:br>
            <a:endParaRPr lang="en-US" dirty="0"/>
          </a:p>
        </p:txBody>
      </p:sp>
      <p:sp>
        <p:nvSpPr>
          <p:cNvPr id="3" name="Content Placeholder 2">
            <a:extLst>
              <a:ext uri="{FF2B5EF4-FFF2-40B4-BE49-F238E27FC236}">
                <a16:creationId xmlns:a16="http://schemas.microsoft.com/office/drawing/2014/main" id="{06C6819D-DD82-D3A3-F4E7-7DE9D4BC30E7}"/>
              </a:ext>
            </a:extLst>
          </p:cNvPr>
          <p:cNvSpPr>
            <a:spLocks noGrp="1"/>
          </p:cNvSpPr>
          <p:nvPr>
            <p:ph idx="1"/>
          </p:nvPr>
        </p:nvSpPr>
        <p:spPr>
          <a:xfrm>
            <a:off x="431320" y="1690688"/>
            <a:ext cx="10515600" cy="4486275"/>
          </a:xfrm>
        </p:spPr>
        <p:txBody>
          <a:bodyPr>
            <a:normAutofit/>
          </a:bodyPr>
          <a:lstStyle/>
          <a:p>
            <a:r>
              <a:rPr lang="en-US" sz="2800" dirty="0"/>
              <a:t>Data y encoding output nodes of the graph is much the same as the input encoding problem. For example, if the network is trying to predict the Weather variable from Chapter 12, which has values {sun, rain, cloud, snow}, we would use a one-hot encoding with four bits.</a:t>
            </a:r>
          </a:p>
          <a:p>
            <a:r>
              <a:rPr lang="en-US" sz="2800" dirty="0"/>
              <a:t>What about the prediction ŷ? Ideally, it would exactly match the desired value y , and the loss would be zero, and we’d be done. In practice, this seldom happen. </a:t>
            </a:r>
            <a:r>
              <a:rPr lang="en-US" dirty="0"/>
              <a:t>Take a look to the discussion on 22.2.1</a:t>
            </a:r>
            <a:endParaRPr lang="en-US" sz="2800" dirty="0"/>
          </a:p>
          <a:p>
            <a:endParaRPr lang="en-US" sz="2800" dirty="0"/>
          </a:p>
          <a:p>
            <a:endParaRPr lang="en-US" sz="2800" dirty="0"/>
          </a:p>
          <a:p>
            <a:endParaRPr lang="en-US" dirty="0"/>
          </a:p>
        </p:txBody>
      </p:sp>
    </p:spTree>
    <p:extLst>
      <p:ext uri="{BB962C8B-B14F-4D97-AF65-F5344CB8AC3E}">
        <p14:creationId xmlns:p14="http://schemas.microsoft.com/office/powerpoint/2010/main" val="1522991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84072-49AE-447B-9288-A80795506F03}"/>
              </a:ext>
            </a:extLst>
          </p:cNvPr>
          <p:cNvSpPr>
            <a:spLocks noGrp="1"/>
          </p:cNvSpPr>
          <p:nvPr>
            <p:ph type="title"/>
          </p:nvPr>
        </p:nvSpPr>
        <p:spPr/>
        <p:txBody>
          <a:bodyPr/>
          <a:lstStyle/>
          <a:p>
            <a:pPr algn="ctr"/>
            <a:r>
              <a:rPr lang="en-US" dirty="0"/>
              <a:t>Hidden Layers</a:t>
            </a:r>
            <a:br>
              <a:rPr lang="en-US" dirty="0"/>
            </a:br>
            <a:endParaRPr lang="en-US" dirty="0"/>
          </a:p>
        </p:txBody>
      </p:sp>
      <p:sp>
        <p:nvSpPr>
          <p:cNvPr id="3" name="Content Placeholder 2">
            <a:extLst>
              <a:ext uri="{FF2B5EF4-FFF2-40B4-BE49-F238E27FC236}">
                <a16:creationId xmlns:a16="http://schemas.microsoft.com/office/drawing/2014/main" id="{06C6819D-DD82-D3A3-F4E7-7DE9D4BC30E7}"/>
              </a:ext>
            </a:extLst>
          </p:cNvPr>
          <p:cNvSpPr>
            <a:spLocks noGrp="1"/>
          </p:cNvSpPr>
          <p:nvPr>
            <p:ph idx="1"/>
          </p:nvPr>
        </p:nvSpPr>
        <p:spPr>
          <a:xfrm>
            <a:off x="431320" y="1690688"/>
            <a:ext cx="10515600" cy="4486275"/>
          </a:xfrm>
        </p:spPr>
        <p:txBody>
          <a:bodyPr>
            <a:normAutofit fontScale="85000" lnSpcReduction="20000"/>
          </a:bodyPr>
          <a:lstStyle/>
          <a:p>
            <a:pPr algn="just"/>
            <a:r>
              <a:rPr lang="en-US" sz="2800" dirty="0"/>
              <a:t>In training a neural network is shown many input values x and many corresponding output values y. While processing an input vector </a:t>
            </a:r>
            <a:r>
              <a:rPr lang="en-US" sz="2800" b="1" dirty="0"/>
              <a:t>x</a:t>
            </a:r>
            <a:r>
              <a:rPr lang="en-US" sz="2800" dirty="0"/>
              <a:t>, the neural network  performs several intermediate computations before producing the output y.</a:t>
            </a:r>
          </a:p>
          <a:p>
            <a:pPr algn="just"/>
            <a:r>
              <a:rPr lang="en-US" sz="2800" dirty="0"/>
              <a:t>Think of the values computed at each layer of the network as a different representation for the input x. </a:t>
            </a:r>
          </a:p>
          <a:p>
            <a:pPr algn="just"/>
            <a:r>
              <a:rPr lang="en-US" sz="2800" dirty="0"/>
              <a:t>Each layer transforms the representation produced by the preceding layer to produce a new representation. </a:t>
            </a:r>
          </a:p>
          <a:p>
            <a:pPr algn="just"/>
            <a:r>
              <a:rPr lang="en-US" sz="2800" dirty="0"/>
              <a:t>The composition of all these transformations succeeds in  transforming the input into the desired output</a:t>
            </a:r>
          </a:p>
          <a:p>
            <a:pPr algn="just"/>
            <a:r>
              <a:rPr lang="en-US" dirty="0"/>
              <a:t>O</a:t>
            </a:r>
            <a:r>
              <a:rPr lang="en-US" sz="2800" dirty="0"/>
              <a:t>ne hypothesis for why deep learning works well is that the complex end-to-end transformation that maps from input to output—say, from an input image to the output category “giraffe”—is decomposed by the many layers into the composition of many relatively simple transformations, each of which is fairly easy to learn by a local updating process.</a:t>
            </a:r>
          </a:p>
          <a:p>
            <a:endParaRPr lang="en-US" sz="2800" dirty="0"/>
          </a:p>
          <a:p>
            <a:endParaRPr lang="en-US" sz="2800" dirty="0"/>
          </a:p>
          <a:p>
            <a:endParaRPr lang="en-US" dirty="0"/>
          </a:p>
        </p:txBody>
      </p:sp>
    </p:spTree>
    <p:extLst>
      <p:ext uri="{BB962C8B-B14F-4D97-AF65-F5344CB8AC3E}">
        <p14:creationId xmlns:p14="http://schemas.microsoft.com/office/powerpoint/2010/main" val="2053150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84072-49AE-447B-9288-A80795506F03}"/>
              </a:ext>
            </a:extLst>
          </p:cNvPr>
          <p:cNvSpPr>
            <a:spLocks noGrp="1"/>
          </p:cNvSpPr>
          <p:nvPr>
            <p:ph type="title"/>
          </p:nvPr>
        </p:nvSpPr>
        <p:spPr/>
        <p:txBody>
          <a:bodyPr/>
          <a:lstStyle/>
          <a:p>
            <a:pPr algn="ctr"/>
            <a:r>
              <a:rPr lang="en-US" dirty="0"/>
              <a:t>Hidden Layers</a:t>
            </a:r>
            <a:br>
              <a:rPr lang="en-US" dirty="0"/>
            </a:br>
            <a:endParaRPr lang="en-US" dirty="0"/>
          </a:p>
        </p:txBody>
      </p:sp>
      <p:sp>
        <p:nvSpPr>
          <p:cNvPr id="3" name="Content Placeholder 2">
            <a:extLst>
              <a:ext uri="{FF2B5EF4-FFF2-40B4-BE49-F238E27FC236}">
                <a16:creationId xmlns:a16="http://schemas.microsoft.com/office/drawing/2014/main" id="{06C6819D-DD82-D3A3-F4E7-7DE9D4BC30E7}"/>
              </a:ext>
            </a:extLst>
          </p:cNvPr>
          <p:cNvSpPr>
            <a:spLocks noGrp="1"/>
          </p:cNvSpPr>
          <p:nvPr>
            <p:ph idx="1"/>
          </p:nvPr>
        </p:nvSpPr>
        <p:spPr>
          <a:xfrm>
            <a:off x="431320" y="1690688"/>
            <a:ext cx="10515600" cy="4486275"/>
          </a:xfrm>
        </p:spPr>
        <p:txBody>
          <a:bodyPr>
            <a:normAutofit/>
          </a:bodyPr>
          <a:lstStyle/>
          <a:p>
            <a:pPr algn="just"/>
            <a:r>
              <a:rPr lang="en-US" sz="2800" dirty="0"/>
              <a:t>In the process of forming all these internal transformations, deep networks often discover meaningful intermediate representations of the data. </a:t>
            </a:r>
          </a:p>
          <a:p>
            <a:pPr algn="just"/>
            <a:r>
              <a:rPr lang="en-US" sz="2800" dirty="0"/>
              <a:t>For example, a network learning to recognize complex objects in images may form internal layers that detect useful subunits: edges, corners, ellipses, eyes, faces—cats.</a:t>
            </a:r>
          </a:p>
          <a:p>
            <a:pPr algn="just"/>
            <a:r>
              <a:rPr lang="en-US" sz="2800" dirty="0"/>
              <a:t>Or it may not—deep networks may form internal layers whose meaning is opaque to humans, even though the output is still correct. </a:t>
            </a:r>
            <a:r>
              <a:rPr lang="en-US" dirty="0">
                <a:solidFill>
                  <a:srgbClr val="FF0000"/>
                </a:solidFill>
              </a:rPr>
              <a:t>This is a big disadvantage of Deep Neural Networks</a:t>
            </a:r>
            <a:endParaRPr lang="en-US" sz="2800" dirty="0"/>
          </a:p>
          <a:p>
            <a:endParaRPr lang="en-US" sz="2800" dirty="0"/>
          </a:p>
          <a:p>
            <a:endParaRPr lang="en-US" dirty="0"/>
          </a:p>
        </p:txBody>
      </p:sp>
    </p:spTree>
    <p:extLst>
      <p:ext uri="{BB962C8B-B14F-4D97-AF65-F5344CB8AC3E}">
        <p14:creationId xmlns:p14="http://schemas.microsoft.com/office/powerpoint/2010/main" val="2808174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84072-49AE-447B-9288-A80795506F03}"/>
              </a:ext>
            </a:extLst>
          </p:cNvPr>
          <p:cNvSpPr>
            <a:spLocks noGrp="1"/>
          </p:cNvSpPr>
          <p:nvPr>
            <p:ph type="title"/>
          </p:nvPr>
        </p:nvSpPr>
        <p:spPr/>
        <p:txBody>
          <a:bodyPr/>
          <a:lstStyle/>
          <a:p>
            <a:pPr algn="ctr"/>
            <a:r>
              <a:rPr lang="en-US" dirty="0"/>
              <a:t>Hidden Layers</a:t>
            </a:r>
            <a:br>
              <a:rPr lang="en-US" dirty="0"/>
            </a:br>
            <a:endParaRPr lang="en-US" dirty="0"/>
          </a:p>
        </p:txBody>
      </p:sp>
      <p:sp>
        <p:nvSpPr>
          <p:cNvPr id="3" name="Content Placeholder 2">
            <a:extLst>
              <a:ext uri="{FF2B5EF4-FFF2-40B4-BE49-F238E27FC236}">
                <a16:creationId xmlns:a16="http://schemas.microsoft.com/office/drawing/2014/main" id="{06C6819D-DD82-D3A3-F4E7-7DE9D4BC30E7}"/>
              </a:ext>
            </a:extLst>
          </p:cNvPr>
          <p:cNvSpPr>
            <a:spLocks noGrp="1"/>
          </p:cNvSpPr>
          <p:nvPr>
            <p:ph idx="1"/>
          </p:nvPr>
        </p:nvSpPr>
        <p:spPr>
          <a:xfrm>
            <a:off x="431320" y="1185862"/>
            <a:ext cx="10515600" cy="4486275"/>
          </a:xfrm>
        </p:spPr>
        <p:txBody>
          <a:bodyPr>
            <a:normAutofit/>
          </a:bodyPr>
          <a:lstStyle/>
          <a:p>
            <a:pPr algn="just"/>
            <a:r>
              <a:rPr lang="en-US" sz="2800" dirty="0"/>
              <a:t>The hidden layers typically less diverse than the output layers. </a:t>
            </a:r>
          </a:p>
          <a:p>
            <a:pPr algn="just"/>
            <a:r>
              <a:rPr lang="en-US" sz="2800" dirty="0"/>
              <a:t>First 25 years of research with multilayer networks (roughly 1985–2010), internal nodes used sigmoid and tanh </a:t>
            </a:r>
          </a:p>
          <a:p>
            <a:pPr algn="just"/>
            <a:r>
              <a:rPr lang="en-US" sz="2800" dirty="0"/>
              <a:t>From 2010 onwards, the </a:t>
            </a:r>
            <a:r>
              <a:rPr lang="en-US" sz="2800" dirty="0" err="1"/>
              <a:t>ReLU</a:t>
            </a:r>
            <a:r>
              <a:rPr lang="en-US" sz="2800" dirty="0"/>
              <a:t> and </a:t>
            </a:r>
            <a:r>
              <a:rPr lang="en-US" sz="2800" dirty="0" err="1"/>
              <a:t>softplus</a:t>
            </a:r>
            <a:r>
              <a:rPr lang="en-US" sz="2800" dirty="0"/>
              <a:t> become more popular.</a:t>
            </a:r>
          </a:p>
          <a:p>
            <a:pPr algn="just"/>
            <a:r>
              <a:rPr lang="en-US" sz="2800" dirty="0"/>
              <a:t>Experimentation with deep networks suggested that better learning was obtained with deep and relatively narrow networks rather than shallow, wide networks, given a fixed total number of weights. </a:t>
            </a:r>
          </a:p>
          <a:p>
            <a:pPr algn="just"/>
            <a:endParaRPr lang="en-US" sz="2800" dirty="0"/>
          </a:p>
          <a:p>
            <a:endParaRPr lang="en-US" dirty="0"/>
          </a:p>
        </p:txBody>
      </p:sp>
      <p:pic>
        <p:nvPicPr>
          <p:cNvPr id="7" name="Picture 6" descr="graph explaining the performance of hidden layers">
            <a:extLst>
              <a:ext uri="{FF2B5EF4-FFF2-40B4-BE49-F238E27FC236}">
                <a16:creationId xmlns:a16="http://schemas.microsoft.com/office/drawing/2014/main" id="{78D6B5E0-05C7-D834-023A-4365569F40C3}"/>
              </a:ext>
            </a:extLst>
          </p:cNvPr>
          <p:cNvPicPr>
            <a:picLocks noChangeAspect="1"/>
          </p:cNvPicPr>
          <p:nvPr/>
        </p:nvPicPr>
        <p:blipFill>
          <a:blip r:embed="rId3"/>
          <a:stretch>
            <a:fillRect/>
          </a:stretch>
        </p:blipFill>
        <p:spPr>
          <a:xfrm>
            <a:off x="5796951" y="4506428"/>
            <a:ext cx="3917256" cy="2331418"/>
          </a:xfrm>
          <a:prstGeom prst="rect">
            <a:avLst/>
          </a:prstGeom>
        </p:spPr>
      </p:pic>
    </p:spTree>
    <p:extLst>
      <p:ext uri="{BB962C8B-B14F-4D97-AF65-F5344CB8AC3E}">
        <p14:creationId xmlns:p14="http://schemas.microsoft.com/office/powerpoint/2010/main" val="3413323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D4DCF-1EF7-CCAF-068E-ED7C576EB55F}"/>
              </a:ext>
            </a:extLst>
          </p:cNvPr>
          <p:cNvSpPr>
            <a:spLocks noGrp="1"/>
          </p:cNvSpPr>
          <p:nvPr>
            <p:ph type="title"/>
          </p:nvPr>
        </p:nvSpPr>
        <p:spPr/>
        <p:txBody>
          <a:bodyPr/>
          <a:lstStyle/>
          <a:p>
            <a:pPr algn="ctr"/>
            <a:r>
              <a:rPr lang="en-US" dirty="0"/>
              <a:t>Combining Units</a:t>
            </a:r>
          </a:p>
        </p:txBody>
      </p:sp>
      <p:sp>
        <p:nvSpPr>
          <p:cNvPr id="3" name="Content Placeholder 2">
            <a:extLst>
              <a:ext uri="{FF2B5EF4-FFF2-40B4-BE49-F238E27FC236}">
                <a16:creationId xmlns:a16="http://schemas.microsoft.com/office/drawing/2014/main" id="{DFDFBB33-9D19-14C9-913A-73F8BD97170C}"/>
              </a:ext>
            </a:extLst>
          </p:cNvPr>
          <p:cNvSpPr>
            <a:spLocks noGrp="1"/>
          </p:cNvSpPr>
          <p:nvPr>
            <p:ph idx="1"/>
          </p:nvPr>
        </p:nvSpPr>
        <p:spPr>
          <a:xfrm>
            <a:off x="838200" y="1825625"/>
            <a:ext cx="6839309" cy="4351338"/>
          </a:xfrm>
        </p:spPr>
        <p:txBody>
          <a:bodyPr/>
          <a:lstStyle/>
          <a:p>
            <a:r>
              <a:rPr lang="en-US" dirty="0"/>
              <a:t>Represents                   a function parameterized by weights  </a:t>
            </a:r>
            <a:r>
              <a:rPr lang="en-US" b="1" dirty="0"/>
              <a:t>w</a:t>
            </a:r>
            <a:r>
              <a:rPr lang="en-US" dirty="0"/>
              <a:t>, that maps a two-element input vector </a:t>
            </a:r>
            <a:r>
              <a:rPr lang="en-US" b="1" dirty="0"/>
              <a:t>x</a:t>
            </a:r>
            <a:r>
              <a:rPr lang="en-US" dirty="0"/>
              <a:t> to a scalar output value ŷ . The internal</a:t>
            </a:r>
          </a:p>
          <a:p>
            <a:endParaRPr lang="en-US" dirty="0"/>
          </a:p>
        </p:txBody>
      </p:sp>
      <p:pic>
        <p:nvPicPr>
          <p:cNvPr id="9" name="Picture 8" descr="A diagram of a neural network">
            <a:extLst>
              <a:ext uri="{FF2B5EF4-FFF2-40B4-BE49-F238E27FC236}">
                <a16:creationId xmlns:a16="http://schemas.microsoft.com/office/drawing/2014/main" id="{33AF54E6-4082-56D0-D1E8-54AF519E2193}"/>
              </a:ext>
            </a:extLst>
          </p:cNvPr>
          <p:cNvPicPr>
            <a:picLocks noChangeAspect="1"/>
          </p:cNvPicPr>
          <p:nvPr/>
        </p:nvPicPr>
        <p:blipFill>
          <a:blip r:embed="rId2"/>
          <a:stretch>
            <a:fillRect/>
          </a:stretch>
        </p:blipFill>
        <p:spPr>
          <a:xfrm>
            <a:off x="7995357" y="2129404"/>
            <a:ext cx="3171429" cy="3323809"/>
          </a:xfrm>
          <a:prstGeom prst="rect">
            <a:avLst/>
          </a:prstGeom>
        </p:spPr>
      </p:pic>
      <p:pic>
        <p:nvPicPr>
          <p:cNvPr id="13" name="Picture 12">
            <a:extLst>
              <a:ext uri="{FF2B5EF4-FFF2-40B4-BE49-F238E27FC236}">
                <a16:creationId xmlns:a16="http://schemas.microsoft.com/office/drawing/2014/main" id="{6DFA60DF-3D93-0194-754B-CAEB2B7B77E4}"/>
              </a:ext>
            </a:extLst>
          </p:cNvPr>
          <p:cNvPicPr>
            <a:picLocks noChangeAspect="1"/>
          </p:cNvPicPr>
          <p:nvPr/>
        </p:nvPicPr>
        <p:blipFill>
          <a:blip r:embed="rId3"/>
          <a:stretch>
            <a:fillRect/>
          </a:stretch>
        </p:blipFill>
        <p:spPr>
          <a:xfrm>
            <a:off x="2923129" y="1644124"/>
            <a:ext cx="1063690" cy="531845"/>
          </a:xfrm>
          <a:prstGeom prst="rect">
            <a:avLst/>
          </a:prstGeom>
        </p:spPr>
      </p:pic>
      <p:pic>
        <p:nvPicPr>
          <p:cNvPr id="17" name="Picture 16">
            <a:extLst>
              <a:ext uri="{FF2B5EF4-FFF2-40B4-BE49-F238E27FC236}">
                <a16:creationId xmlns:a16="http://schemas.microsoft.com/office/drawing/2014/main" id="{35074C94-4AFF-171E-8597-1E9D09F33FEC}"/>
              </a:ext>
            </a:extLst>
          </p:cNvPr>
          <p:cNvPicPr>
            <a:picLocks noChangeAspect="1"/>
          </p:cNvPicPr>
          <p:nvPr/>
        </p:nvPicPr>
        <p:blipFill>
          <a:blip r:embed="rId4"/>
          <a:stretch>
            <a:fillRect/>
          </a:stretch>
        </p:blipFill>
        <p:spPr>
          <a:xfrm>
            <a:off x="1265525" y="3628550"/>
            <a:ext cx="5984658" cy="2375884"/>
          </a:xfrm>
          <a:prstGeom prst="rect">
            <a:avLst/>
          </a:prstGeom>
        </p:spPr>
      </p:pic>
    </p:spTree>
    <p:extLst>
      <p:ext uri="{BB962C8B-B14F-4D97-AF65-F5344CB8AC3E}">
        <p14:creationId xmlns:p14="http://schemas.microsoft.com/office/powerpoint/2010/main" val="1636721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8760D-6DA0-020A-9765-F6C373F46FEC}"/>
              </a:ext>
            </a:extLst>
          </p:cNvPr>
          <p:cNvSpPr>
            <a:spLocks noGrp="1"/>
          </p:cNvSpPr>
          <p:nvPr>
            <p:ph type="title"/>
          </p:nvPr>
        </p:nvSpPr>
        <p:spPr/>
        <p:txBody>
          <a:bodyPr/>
          <a:lstStyle/>
          <a:p>
            <a:pPr algn="ctr"/>
            <a:r>
              <a:rPr lang="en-US" dirty="0"/>
              <a:t>Gradients and Learning (21.2)	</a:t>
            </a:r>
          </a:p>
        </p:txBody>
      </p:sp>
      <p:sp>
        <p:nvSpPr>
          <p:cNvPr id="3" name="Content Placeholder 2">
            <a:extLst>
              <a:ext uri="{FF2B5EF4-FFF2-40B4-BE49-F238E27FC236}">
                <a16:creationId xmlns:a16="http://schemas.microsoft.com/office/drawing/2014/main" id="{C095A029-888A-E2B8-448F-A233CD71C5EF}"/>
              </a:ext>
            </a:extLst>
          </p:cNvPr>
          <p:cNvSpPr>
            <a:spLocks noGrp="1"/>
          </p:cNvSpPr>
          <p:nvPr>
            <p:ph idx="1"/>
          </p:nvPr>
        </p:nvSpPr>
        <p:spPr/>
        <p:txBody>
          <a:bodyPr>
            <a:normAutofit/>
          </a:bodyPr>
          <a:lstStyle/>
          <a:p>
            <a:pPr lvl="1"/>
            <a:r>
              <a:rPr lang="en-US" dirty="0"/>
              <a:t>In Section 19.6 gradient descent: calculate the gradient of the loss function with respect to the weights and adjust the weights along the gradient direction to reduce the loss. </a:t>
            </a:r>
          </a:p>
          <a:p>
            <a:pPr lvl="1"/>
            <a:r>
              <a:rPr lang="en-US" dirty="0"/>
              <a:t>Same approach to learning the weights in computation graphs</a:t>
            </a:r>
          </a:p>
          <a:p>
            <a:pPr lvl="1"/>
            <a:r>
              <a:rPr lang="en-US" dirty="0"/>
              <a:t> For the weights leading into units in the output layer, the gradient calculation is essentially identical to the process in Section 19.6.</a:t>
            </a:r>
          </a:p>
          <a:p>
            <a:pPr lvl="1"/>
            <a:r>
              <a:rPr lang="en-US" dirty="0"/>
              <a:t>For weights leading into units in the hidden layers (not directly connected to the outputs) process is only slightly more complicated.</a:t>
            </a:r>
          </a:p>
          <a:p>
            <a:pPr lvl="1"/>
            <a:endParaRPr lang="en-US" dirty="0"/>
          </a:p>
        </p:txBody>
      </p:sp>
    </p:spTree>
    <p:extLst>
      <p:ext uri="{BB962C8B-B14F-4D97-AF65-F5344CB8AC3E}">
        <p14:creationId xmlns:p14="http://schemas.microsoft.com/office/powerpoint/2010/main" val="2260912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D4DCF-1EF7-CCAF-068E-ED7C576EB55F}"/>
              </a:ext>
            </a:extLst>
          </p:cNvPr>
          <p:cNvSpPr>
            <a:spLocks noGrp="1"/>
          </p:cNvSpPr>
          <p:nvPr>
            <p:ph type="title"/>
          </p:nvPr>
        </p:nvSpPr>
        <p:spPr/>
        <p:txBody>
          <a:bodyPr/>
          <a:lstStyle/>
          <a:p>
            <a:pPr algn="ctr"/>
            <a:r>
              <a:rPr lang="en-US" dirty="0"/>
              <a:t>Neural Network Example</a:t>
            </a:r>
          </a:p>
        </p:txBody>
      </p:sp>
      <p:pic>
        <p:nvPicPr>
          <p:cNvPr id="7" name="Picture 6" descr="A neural network and its computation tree.">
            <a:extLst>
              <a:ext uri="{FF2B5EF4-FFF2-40B4-BE49-F238E27FC236}">
                <a16:creationId xmlns:a16="http://schemas.microsoft.com/office/drawing/2014/main" id="{5F873148-A93C-7BF0-CF36-5278DD56E6BB}"/>
              </a:ext>
            </a:extLst>
          </p:cNvPr>
          <p:cNvPicPr>
            <a:picLocks noChangeAspect="1"/>
          </p:cNvPicPr>
          <p:nvPr/>
        </p:nvPicPr>
        <p:blipFill>
          <a:blip r:embed="rId2"/>
          <a:stretch>
            <a:fillRect/>
          </a:stretch>
        </p:blipFill>
        <p:spPr>
          <a:xfrm>
            <a:off x="1756805" y="1778589"/>
            <a:ext cx="8333333" cy="4714286"/>
          </a:xfrm>
          <a:prstGeom prst="rect">
            <a:avLst/>
          </a:prstGeom>
        </p:spPr>
      </p:pic>
    </p:spTree>
    <p:extLst>
      <p:ext uri="{BB962C8B-B14F-4D97-AF65-F5344CB8AC3E}">
        <p14:creationId xmlns:p14="http://schemas.microsoft.com/office/powerpoint/2010/main" val="41193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8760D-6DA0-020A-9765-F6C373F46FEC}"/>
              </a:ext>
            </a:extLst>
          </p:cNvPr>
          <p:cNvSpPr>
            <a:spLocks noGrp="1"/>
          </p:cNvSpPr>
          <p:nvPr>
            <p:ph type="title"/>
          </p:nvPr>
        </p:nvSpPr>
        <p:spPr/>
        <p:txBody>
          <a:bodyPr/>
          <a:lstStyle/>
          <a:p>
            <a:pPr algn="ctr"/>
            <a:r>
              <a:rPr lang="en-US" dirty="0"/>
              <a:t>Gradients and Learning	</a:t>
            </a:r>
          </a:p>
        </p:txBody>
      </p:sp>
      <p:sp>
        <p:nvSpPr>
          <p:cNvPr id="3" name="Content Placeholder 2">
            <a:extLst>
              <a:ext uri="{FF2B5EF4-FFF2-40B4-BE49-F238E27FC236}">
                <a16:creationId xmlns:a16="http://schemas.microsoft.com/office/drawing/2014/main" id="{C095A029-888A-E2B8-448F-A233CD71C5EF}"/>
              </a:ext>
            </a:extLst>
          </p:cNvPr>
          <p:cNvSpPr>
            <a:spLocks noGrp="1"/>
          </p:cNvSpPr>
          <p:nvPr>
            <p:ph idx="1"/>
          </p:nvPr>
        </p:nvSpPr>
        <p:spPr/>
        <p:txBody>
          <a:bodyPr>
            <a:normAutofit/>
          </a:bodyPr>
          <a:lstStyle/>
          <a:p>
            <a:pPr lvl="1"/>
            <a:r>
              <a:rPr lang="en-US" dirty="0"/>
              <a:t>For now, we will use the squared loss function, L</a:t>
            </a:r>
            <a:r>
              <a:rPr lang="en-US" baseline="-25000" dirty="0"/>
              <a:t>2</a:t>
            </a:r>
            <a:r>
              <a:rPr lang="en-US" dirty="0"/>
              <a:t>, and we will calculate the gradient for the network in the with respect to a single training example (</a:t>
            </a:r>
            <a:r>
              <a:rPr lang="en-US" b="1" dirty="0" err="1"/>
              <a:t>x</a:t>
            </a:r>
            <a:r>
              <a:rPr lang="en-US" dirty="0" err="1"/>
              <a:t>,y</a:t>
            </a:r>
            <a:r>
              <a:rPr lang="en-US" dirty="0"/>
              <a:t>). </a:t>
            </a:r>
          </a:p>
          <a:p>
            <a:pPr lvl="1"/>
            <a:r>
              <a:rPr lang="en-US" dirty="0"/>
              <a:t>The network outputs a prediction ŷ = </a:t>
            </a:r>
            <a:r>
              <a:rPr lang="en-US" dirty="0" err="1"/>
              <a:t>h</a:t>
            </a:r>
            <a:r>
              <a:rPr lang="en-US" b="1" baseline="-25000" dirty="0" err="1"/>
              <a:t>w</a:t>
            </a:r>
            <a:r>
              <a:rPr lang="en-US" dirty="0"/>
              <a:t> (</a:t>
            </a:r>
            <a:r>
              <a:rPr lang="en-US" b="1" dirty="0"/>
              <a:t>x</a:t>
            </a:r>
            <a:r>
              <a:rPr lang="en-US" dirty="0"/>
              <a:t>) and the true value is y, so we have</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r>
              <a:rPr lang="en-US" dirty="0"/>
              <a:t>We need the chain rule:</a:t>
            </a:r>
          </a:p>
          <a:p>
            <a:pPr marL="457200" lvl="1" indent="0">
              <a:buNone/>
            </a:pPr>
            <a:endParaRPr lang="en-US" dirty="0"/>
          </a:p>
          <a:p>
            <a:pPr marL="457200" lvl="1" indent="0">
              <a:buNone/>
            </a:pPr>
            <a:endParaRPr lang="en-US" dirty="0"/>
          </a:p>
        </p:txBody>
      </p:sp>
      <p:pic>
        <p:nvPicPr>
          <p:cNvPr id="5" name="Picture 4">
            <a:extLst>
              <a:ext uri="{FF2B5EF4-FFF2-40B4-BE49-F238E27FC236}">
                <a16:creationId xmlns:a16="http://schemas.microsoft.com/office/drawing/2014/main" id="{1E98F2D6-0D32-7F97-674E-E43A2A1C3AD2}"/>
              </a:ext>
            </a:extLst>
          </p:cNvPr>
          <p:cNvPicPr>
            <a:picLocks noChangeAspect="1"/>
          </p:cNvPicPr>
          <p:nvPr/>
        </p:nvPicPr>
        <p:blipFill>
          <a:blip r:embed="rId2"/>
          <a:stretch>
            <a:fillRect/>
          </a:stretch>
        </p:blipFill>
        <p:spPr>
          <a:xfrm>
            <a:off x="3167718" y="3031439"/>
            <a:ext cx="7662617" cy="936712"/>
          </a:xfrm>
          <a:prstGeom prst="rect">
            <a:avLst/>
          </a:prstGeom>
        </p:spPr>
      </p:pic>
      <p:pic>
        <p:nvPicPr>
          <p:cNvPr id="7" name="Picture 6">
            <a:extLst>
              <a:ext uri="{FF2B5EF4-FFF2-40B4-BE49-F238E27FC236}">
                <a16:creationId xmlns:a16="http://schemas.microsoft.com/office/drawing/2014/main" id="{26DDBEBA-132C-EBF9-4DA8-36C9CD1F8D6D}"/>
              </a:ext>
            </a:extLst>
          </p:cNvPr>
          <p:cNvPicPr>
            <a:picLocks noChangeAspect="1"/>
          </p:cNvPicPr>
          <p:nvPr/>
        </p:nvPicPr>
        <p:blipFill>
          <a:blip r:embed="rId3"/>
          <a:stretch>
            <a:fillRect/>
          </a:stretch>
        </p:blipFill>
        <p:spPr>
          <a:xfrm>
            <a:off x="3167718" y="5045313"/>
            <a:ext cx="4992871" cy="546922"/>
          </a:xfrm>
          <a:prstGeom prst="rect">
            <a:avLst/>
          </a:prstGeom>
        </p:spPr>
      </p:pic>
    </p:spTree>
    <p:extLst>
      <p:ext uri="{BB962C8B-B14F-4D97-AF65-F5344CB8AC3E}">
        <p14:creationId xmlns:p14="http://schemas.microsoft.com/office/powerpoint/2010/main" val="2292110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8760D-6DA0-020A-9765-F6C373F46FEC}"/>
              </a:ext>
            </a:extLst>
          </p:cNvPr>
          <p:cNvSpPr>
            <a:spLocks noGrp="1"/>
          </p:cNvSpPr>
          <p:nvPr>
            <p:ph type="title"/>
          </p:nvPr>
        </p:nvSpPr>
        <p:spPr/>
        <p:txBody>
          <a:bodyPr/>
          <a:lstStyle/>
          <a:p>
            <a:pPr algn="ctr"/>
            <a:r>
              <a:rPr lang="en-US" dirty="0"/>
              <a:t>Weight connected output unit	</a:t>
            </a:r>
          </a:p>
        </p:txBody>
      </p:sp>
      <p:pic>
        <p:nvPicPr>
          <p:cNvPr id="5" name="Content Placeholder 4">
            <a:extLst>
              <a:ext uri="{FF2B5EF4-FFF2-40B4-BE49-F238E27FC236}">
                <a16:creationId xmlns:a16="http://schemas.microsoft.com/office/drawing/2014/main" id="{2C5AF310-83B7-5A3E-6B91-B399F45355F6}"/>
              </a:ext>
            </a:extLst>
          </p:cNvPr>
          <p:cNvPicPr>
            <a:picLocks noGrp="1" noChangeAspect="1"/>
          </p:cNvPicPr>
          <p:nvPr>
            <p:ph idx="1"/>
          </p:nvPr>
        </p:nvPicPr>
        <p:blipFill>
          <a:blip r:embed="rId2"/>
          <a:stretch>
            <a:fillRect/>
          </a:stretch>
        </p:blipFill>
        <p:spPr>
          <a:xfrm>
            <a:off x="838200" y="2281381"/>
            <a:ext cx="6190476" cy="2295238"/>
          </a:xfrm>
        </p:spPr>
      </p:pic>
      <p:pic>
        <p:nvPicPr>
          <p:cNvPr id="7" name="Picture 6" descr="An example of a neural network">
            <a:extLst>
              <a:ext uri="{FF2B5EF4-FFF2-40B4-BE49-F238E27FC236}">
                <a16:creationId xmlns:a16="http://schemas.microsoft.com/office/drawing/2014/main" id="{5F1291B1-CCEC-FCC5-A34D-5C263724A979}"/>
              </a:ext>
            </a:extLst>
          </p:cNvPr>
          <p:cNvPicPr>
            <a:picLocks noChangeAspect="1"/>
          </p:cNvPicPr>
          <p:nvPr/>
        </p:nvPicPr>
        <p:blipFill>
          <a:blip r:embed="rId3"/>
          <a:stretch>
            <a:fillRect/>
          </a:stretch>
        </p:blipFill>
        <p:spPr>
          <a:xfrm>
            <a:off x="7839514" y="1944385"/>
            <a:ext cx="3514286" cy="3314286"/>
          </a:xfrm>
          <a:prstGeom prst="rect">
            <a:avLst/>
          </a:prstGeom>
        </p:spPr>
      </p:pic>
    </p:spTree>
    <p:extLst>
      <p:ext uri="{BB962C8B-B14F-4D97-AF65-F5344CB8AC3E}">
        <p14:creationId xmlns:p14="http://schemas.microsoft.com/office/powerpoint/2010/main" val="3814690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8760D-6DA0-020A-9765-F6C373F46FEC}"/>
              </a:ext>
            </a:extLst>
          </p:cNvPr>
          <p:cNvSpPr>
            <a:spLocks noGrp="1"/>
          </p:cNvSpPr>
          <p:nvPr>
            <p:ph type="title"/>
          </p:nvPr>
        </p:nvSpPr>
        <p:spPr/>
        <p:txBody>
          <a:bodyPr/>
          <a:lstStyle/>
          <a:p>
            <a:pPr algn="ctr"/>
            <a:r>
              <a:rPr lang="en-US" dirty="0"/>
              <a:t>Weight not connected to output unit</a:t>
            </a:r>
          </a:p>
        </p:txBody>
      </p:sp>
      <p:pic>
        <p:nvPicPr>
          <p:cNvPr id="7" name="Picture 6">
            <a:extLst>
              <a:ext uri="{FF2B5EF4-FFF2-40B4-BE49-F238E27FC236}">
                <a16:creationId xmlns:a16="http://schemas.microsoft.com/office/drawing/2014/main" id="{5F1291B1-CCEC-FCC5-A34D-5C263724A979}"/>
              </a:ext>
            </a:extLst>
          </p:cNvPr>
          <p:cNvPicPr>
            <a:picLocks noChangeAspect="1"/>
          </p:cNvPicPr>
          <p:nvPr/>
        </p:nvPicPr>
        <p:blipFill>
          <a:blip r:embed="rId2"/>
          <a:stretch>
            <a:fillRect/>
          </a:stretch>
        </p:blipFill>
        <p:spPr>
          <a:xfrm>
            <a:off x="7839514" y="1944385"/>
            <a:ext cx="3514286" cy="3314286"/>
          </a:xfrm>
          <a:prstGeom prst="rect">
            <a:avLst/>
          </a:prstGeom>
        </p:spPr>
      </p:pic>
      <p:sp>
        <p:nvSpPr>
          <p:cNvPr id="4" name="Content Placeholder 3" descr="calculating the gradient of weights not connected to output unit">
            <a:extLst>
              <a:ext uri="{FF2B5EF4-FFF2-40B4-BE49-F238E27FC236}">
                <a16:creationId xmlns:a16="http://schemas.microsoft.com/office/drawing/2014/main" id="{9B4001A7-DAE1-1DCF-3248-A6CBB18BCB5B}"/>
              </a:ext>
            </a:extLst>
          </p:cNvPr>
          <p:cNvSpPr>
            <a:spLocks noGrp="1"/>
          </p:cNvSpPr>
          <p:nvPr>
            <p:ph idx="1"/>
          </p:nvPr>
        </p:nvSpPr>
        <p:spPr/>
        <p:txBody>
          <a:bodyPr/>
          <a:lstStyle/>
          <a:p>
            <a:endParaRPr lang="en-US" dirty="0"/>
          </a:p>
        </p:txBody>
      </p:sp>
      <p:pic>
        <p:nvPicPr>
          <p:cNvPr id="8" name="Picture 7">
            <a:extLst>
              <a:ext uri="{FF2B5EF4-FFF2-40B4-BE49-F238E27FC236}">
                <a16:creationId xmlns:a16="http://schemas.microsoft.com/office/drawing/2014/main" id="{B631DBE7-EFB6-17C4-1131-791451D69FE6}"/>
              </a:ext>
            </a:extLst>
          </p:cNvPr>
          <p:cNvPicPr>
            <a:picLocks noChangeAspect="1"/>
          </p:cNvPicPr>
          <p:nvPr/>
        </p:nvPicPr>
        <p:blipFill>
          <a:blip r:embed="rId3"/>
          <a:stretch>
            <a:fillRect/>
          </a:stretch>
        </p:blipFill>
        <p:spPr>
          <a:xfrm>
            <a:off x="838200" y="1690688"/>
            <a:ext cx="6838095" cy="3295238"/>
          </a:xfrm>
          <a:prstGeom prst="rect">
            <a:avLst/>
          </a:prstGeom>
        </p:spPr>
      </p:pic>
    </p:spTree>
    <p:extLst>
      <p:ext uri="{BB962C8B-B14F-4D97-AF65-F5344CB8AC3E}">
        <p14:creationId xmlns:p14="http://schemas.microsoft.com/office/powerpoint/2010/main" val="568988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8"/>
          <p:cNvSpPr txBox="1">
            <a:spLocks noGrp="1"/>
          </p:cNvSpPr>
          <p:nvPr>
            <p:ph type="title"/>
          </p:nvPr>
        </p:nvSpPr>
        <p:spPr>
          <a:xfrm>
            <a:off x="0" y="-25400"/>
            <a:ext cx="121920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21.2 Computation Graphs for Deep Learning</a:t>
            </a:r>
          </a:p>
        </p:txBody>
      </p:sp>
      <p:sp>
        <p:nvSpPr>
          <p:cNvPr id="674" name="Google Shape;674;p28"/>
          <p:cNvSpPr txBox="1">
            <a:spLocks noGrp="1"/>
          </p:cNvSpPr>
          <p:nvPr>
            <p:ph type="body" idx="1"/>
          </p:nvPr>
        </p:nvSpPr>
        <p:spPr>
          <a:xfrm>
            <a:off x="406400" y="1397001"/>
            <a:ext cx="11379200" cy="4729164"/>
          </a:xfrm>
          <a:prstGeom prst="rect">
            <a:avLst/>
          </a:prstGeom>
          <a:noFill/>
          <a:ln>
            <a:noFill/>
          </a:ln>
        </p:spPr>
        <p:txBody>
          <a:bodyPr spcFirstLastPara="1" wrap="square" lIns="91425" tIns="45700" rIns="91425" bIns="45700" anchor="t" anchorCtr="0">
            <a:noAutofit/>
          </a:bodyPr>
          <a:lstStyle/>
          <a:p>
            <a:pPr marL="1142942" lvl="2" indent="-76188" algn="l" rtl="0">
              <a:spcBef>
                <a:spcPts val="480"/>
              </a:spcBef>
              <a:spcAft>
                <a:spcPts val="0"/>
              </a:spcAft>
              <a:buSzPts val="2400"/>
              <a:buNone/>
            </a:pPr>
            <a:r>
              <a:rPr lang="en-US" dirty="0"/>
              <a:t>Key ideas so far:</a:t>
            </a:r>
          </a:p>
          <a:p>
            <a:pPr marL="1142942" lvl="2" indent="-76188" algn="l" rtl="0">
              <a:spcBef>
                <a:spcPts val="480"/>
              </a:spcBef>
              <a:spcAft>
                <a:spcPts val="0"/>
              </a:spcAft>
              <a:buSzPts val="2400"/>
              <a:buNone/>
            </a:pPr>
            <a:endParaRPr lang="en-US" dirty="0"/>
          </a:p>
          <a:p>
            <a:pPr marL="1523954" lvl="2" indent="-457200" algn="l" rtl="0">
              <a:spcBef>
                <a:spcPts val="480"/>
              </a:spcBef>
              <a:spcAft>
                <a:spcPts val="0"/>
              </a:spcAft>
              <a:buSzPts val="2400"/>
              <a:buAutoNum type="arabicParenR"/>
            </a:pPr>
            <a:r>
              <a:rPr lang="en-US" dirty="0"/>
              <a:t>Represent hypotheses as computation graphs with tunable weights </a:t>
            </a:r>
          </a:p>
          <a:p>
            <a:pPr marL="1523954" lvl="2" indent="-457200" algn="l" rtl="0">
              <a:spcBef>
                <a:spcPts val="480"/>
              </a:spcBef>
              <a:spcAft>
                <a:spcPts val="0"/>
              </a:spcAft>
              <a:buSzPts val="2400"/>
              <a:buAutoNum type="arabicParenR"/>
            </a:pPr>
            <a:r>
              <a:rPr lang="en-US" dirty="0"/>
              <a:t>Compute the gradient of the loss function with respect to those weights in order to fit the training data.</a:t>
            </a:r>
          </a:p>
          <a:p>
            <a:pPr marL="1066754" lvl="2" indent="0" algn="l" rtl="0">
              <a:spcBef>
                <a:spcPts val="480"/>
              </a:spcBef>
              <a:spcAft>
                <a:spcPts val="0"/>
              </a:spcAft>
              <a:buSzPts val="2400"/>
              <a:buNone/>
            </a:pPr>
            <a:endParaRPr lang="en-US" dirty="0"/>
          </a:p>
          <a:p>
            <a:pPr marL="1066754" lvl="2" indent="0" algn="l" rtl="0">
              <a:spcBef>
                <a:spcPts val="480"/>
              </a:spcBef>
              <a:spcAft>
                <a:spcPts val="0"/>
              </a:spcAft>
              <a:buSzPts val="2400"/>
              <a:buNone/>
            </a:pPr>
            <a:r>
              <a:rPr lang="en-US" dirty="0"/>
              <a:t>How to put together computation graphs? </a:t>
            </a:r>
          </a:p>
          <a:p>
            <a:pPr marL="1066754" lvl="2" indent="0" algn="l" rtl="0">
              <a:spcBef>
                <a:spcPts val="480"/>
              </a:spcBef>
              <a:spcAft>
                <a:spcPts val="0"/>
              </a:spcAft>
              <a:buSzPts val="2400"/>
              <a:buNone/>
            </a:pPr>
            <a:endParaRPr lang="en-US" dirty="0"/>
          </a:p>
          <a:p>
            <a:pPr marL="1409654" lvl="2" indent="-342900">
              <a:spcBef>
                <a:spcPts val="480"/>
              </a:spcBef>
              <a:buSzPts val="2400"/>
            </a:pPr>
            <a:r>
              <a:rPr lang="en-US" dirty="0"/>
              <a:t>First the input layer, which is where the training or test example </a:t>
            </a:r>
            <a:r>
              <a:rPr lang="en-US" b="1" dirty="0"/>
              <a:t>x</a:t>
            </a:r>
            <a:r>
              <a:rPr lang="en-US" dirty="0"/>
              <a:t> is encoded as values of the input nodes. </a:t>
            </a:r>
          </a:p>
          <a:p>
            <a:pPr marL="1409654" lvl="2" indent="-342900">
              <a:spcBef>
                <a:spcPts val="480"/>
              </a:spcBef>
              <a:buSzPts val="2400"/>
            </a:pPr>
            <a:r>
              <a:rPr lang="en-US" dirty="0"/>
              <a:t>Then  the output layer, where outputs ŷ are compared with the true values y to derive a learning signal fortuning the weights. </a:t>
            </a:r>
          </a:p>
          <a:p>
            <a:pPr marL="1409654" lvl="2" indent="-342900">
              <a:spcBef>
                <a:spcPts val="480"/>
              </a:spcBef>
              <a:buSzPts val="2400"/>
            </a:pPr>
            <a:r>
              <a:rPr lang="en-US" dirty="0"/>
              <a:t>Finally, we look at the hidden layers of the network.</a:t>
            </a:r>
          </a:p>
          <a:p>
            <a:pPr marL="1142942" lvl="2" indent="-76188" algn="l" rtl="0">
              <a:spcBef>
                <a:spcPts val="480"/>
              </a:spcBef>
              <a:spcAft>
                <a:spcPts val="0"/>
              </a:spcAft>
              <a:buSzPts val="2400"/>
              <a:buNone/>
            </a:pPr>
            <a:endParaRPr lang="en-US" dirty="0"/>
          </a:p>
          <a:p>
            <a:pPr marL="1142942" lvl="2" indent="-76188" algn="l" rtl="0">
              <a:spcBef>
                <a:spcPts val="480"/>
              </a:spcBef>
              <a:spcAft>
                <a:spcPts val="0"/>
              </a:spcAft>
              <a:buSzPts val="2400"/>
              <a:buNone/>
            </a:pPr>
            <a:endParaRPr lang="en-US" dirty="0"/>
          </a:p>
          <a:p>
            <a:pPr marL="1142942" lvl="2" indent="-76188" algn="l" rtl="0">
              <a:spcBef>
                <a:spcPts val="480"/>
              </a:spcBef>
              <a:spcAft>
                <a:spcPts val="0"/>
              </a:spcAft>
              <a:buSzPts val="2400"/>
              <a:buNone/>
            </a:pPr>
            <a:endParaRPr lang="en-US" dirty="0"/>
          </a:p>
          <a:p>
            <a:pPr marL="1142942" lvl="2" indent="-76188" algn="l" rtl="0">
              <a:spcBef>
                <a:spcPts val="480"/>
              </a:spcBef>
              <a:spcAft>
                <a:spcPts val="0"/>
              </a:spcAft>
              <a:buSzPts val="2400"/>
              <a:buNone/>
            </a:pPr>
            <a:endParaRPr lang="en-US" dirty="0"/>
          </a:p>
          <a:p>
            <a:pPr marL="1142942" lvl="2" indent="-76188" algn="l" rtl="0">
              <a:spcBef>
                <a:spcPts val="480"/>
              </a:spcBef>
              <a:spcAft>
                <a:spcPts val="0"/>
              </a:spcAft>
              <a:buSzPts val="2400"/>
              <a:buNone/>
            </a:pPr>
            <a:endParaRPr lang="en-US" dirty="0"/>
          </a:p>
          <a:p>
            <a:pPr marL="1142942" lvl="2" indent="-76188" algn="l" rtl="0">
              <a:spcBef>
                <a:spcPts val="480"/>
              </a:spcBef>
              <a:spcAft>
                <a:spcPts val="0"/>
              </a:spcAft>
              <a:buSzPts val="2400"/>
              <a:buNone/>
            </a:pPr>
            <a:endParaRPr lang="en-US" dirty="0"/>
          </a:p>
          <a:p>
            <a:pPr marL="1142942" lvl="2" indent="-76188" algn="l" rtl="0">
              <a:spcBef>
                <a:spcPts val="480"/>
              </a:spcBef>
              <a:spcAft>
                <a:spcPts val="0"/>
              </a:spcAft>
              <a:buSzPts val="2400"/>
              <a:buNone/>
            </a:pPr>
            <a:endParaRPr lang="en-US" dirty="0"/>
          </a:p>
          <a:p>
            <a:pPr marL="1142942" lvl="2" indent="-76188" algn="l" rtl="0">
              <a:spcBef>
                <a:spcPts val="480"/>
              </a:spcBef>
              <a:spcAft>
                <a:spcPts val="0"/>
              </a:spcAft>
              <a:buSzPts val="2400"/>
              <a:buNone/>
            </a:pPr>
            <a:endParaRPr lang="en-US" dirty="0"/>
          </a:p>
          <a:p>
            <a:pPr marL="1142942" lvl="2" indent="-76188" algn="l" rtl="0">
              <a:spcBef>
                <a:spcPts val="480"/>
              </a:spcBef>
              <a:spcAft>
                <a:spcPts val="0"/>
              </a:spcAft>
              <a:buSzPts val="2400"/>
              <a:buNone/>
            </a:pPr>
            <a:endParaRPr lang="en-US" dirty="0"/>
          </a:p>
          <a:p>
            <a:pPr marL="1142942" lvl="2" indent="-76188" algn="l" rtl="0">
              <a:spcBef>
                <a:spcPts val="480"/>
              </a:spcBef>
              <a:spcAft>
                <a:spcPts val="0"/>
              </a:spcAft>
              <a:buSzPts val="2400"/>
              <a:buNone/>
            </a:pPr>
            <a:endParaRPr lang="en-US" dirty="0"/>
          </a:p>
          <a:p>
            <a:pPr marL="1409654" lvl="2" indent="-342900">
              <a:spcBef>
                <a:spcPts val="480"/>
              </a:spcBef>
              <a:buSzPts val="2400"/>
            </a:pPr>
            <a:r>
              <a:rPr lang="en-US" dirty="0"/>
              <a:t>Combine two opposite-facing threshold functions to make a ridge</a:t>
            </a:r>
          </a:p>
          <a:p>
            <a:pPr marL="1409654" lvl="2" indent="-342900">
              <a:spcBef>
                <a:spcPts val="480"/>
              </a:spcBef>
              <a:buSzPts val="2400"/>
            </a:pPr>
            <a:r>
              <a:rPr lang="en-US" dirty="0"/>
              <a:t>Combine two perpendicular ridges to make a bump</a:t>
            </a:r>
          </a:p>
          <a:p>
            <a:pPr marL="1409654" lvl="2" indent="-342900">
              <a:spcBef>
                <a:spcPts val="480"/>
              </a:spcBef>
              <a:buSzPts val="2400"/>
            </a:pPr>
            <a:r>
              <a:rPr lang="en-US" dirty="0"/>
              <a:t>Add bumps of various sizes and locations to fit any surface</a:t>
            </a:r>
          </a:p>
          <a:p>
            <a:pPr marL="1409654" lvl="2" indent="-342900">
              <a:spcBef>
                <a:spcPts val="480"/>
              </a:spcBef>
              <a:buSzPts val="2400"/>
            </a:pPr>
            <a:r>
              <a:rPr lang="en-US" dirty="0"/>
              <a:t>Proof requires exponentially many hidden</a:t>
            </a:r>
          </a:p>
          <a:p>
            <a:pPr marL="1142942" lvl="2" indent="-76188" algn="l" rtl="0">
              <a:spcBef>
                <a:spcPts val="480"/>
              </a:spcBef>
              <a:spcAft>
                <a:spcPts val="0"/>
              </a:spcAft>
              <a:buSzPts val="2400"/>
              <a:buNone/>
            </a:pPr>
            <a:endParaRPr dirty="0"/>
          </a:p>
        </p:txBody>
      </p:sp>
    </p:spTree>
    <p:extLst>
      <p:ext uri="{BB962C8B-B14F-4D97-AF65-F5344CB8AC3E}">
        <p14:creationId xmlns:p14="http://schemas.microsoft.com/office/powerpoint/2010/main" val="3299743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84072-49AE-447B-9288-A80795506F03}"/>
              </a:ext>
            </a:extLst>
          </p:cNvPr>
          <p:cNvSpPr>
            <a:spLocks noGrp="1"/>
          </p:cNvSpPr>
          <p:nvPr>
            <p:ph type="title"/>
          </p:nvPr>
        </p:nvSpPr>
        <p:spPr>
          <a:xfrm>
            <a:off x="838200" y="209850"/>
            <a:ext cx="10515600" cy="1325563"/>
          </a:xfrm>
        </p:spPr>
        <p:txBody>
          <a:bodyPr/>
          <a:lstStyle/>
          <a:p>
            <a:pPr algn="ctr"/>
            <a:r>
              <a:rPr lang="en-US" dirty="0"/>
              <a:t> Input encoding</a:t>
            </a:r>
          </a:p>
        </p:txBody>
      </p:sp>
      <p:sp>
        <p:nvSpPr>
          <p:cNvPr id="3" name="Content Placeholder 2">
            <a:extLst>
              <a:ext uri="{FF2B5EF4-FFF2-40B4-BE49-F238E27FC236}">
                <a16:creationId xmlns:a16="http://schemas.microsoft.com/office/drawing/2014/main" id="{06C6819D-DD82-D3A3-F4E7-7DE9D4BC30E7}"/>
              </a:ext>
            </a:extLst>
          </p:cNvPr>
          <p:cNvSpPr>
            <a:spLocks noGrp="1"/>
          </p:cNvSpPr>
          <p:nvPr>
            <p:ph idx="1"/>
          </p:nvPr>
        </p:nvSpPr>
        <p:spPr>
          <a:xfrm>
            <a:off x="431320" y="1185862"/>
            <a:ext cx="10515600" cy="4486275"/>
          </a:xfrm>
        </p:spPr>
        <p:txBody>
          <a:bodyPr>
            <a:normAutofit fontScale="92500" lnSpcReduction="20000"/>
          </a:bodyPr>
          <a:lstStyle/>
          <a:p>
            <a:r>
              <a:rPr lang="en-US" sz="2800" dirty="0"/>
              <a:t>If the attributes are Boolean, we have n input nodes; usually false is mapped to an input of 0 and true is mapped to 1, although sometimes −1 and +1</a:t>
            </a:r>
          </a:p>
          <a:p>
            <a:r>
              <a:rPr lang="en-US" sz="2800" dirty="0"/>
              <a:t>Numeric attributes, whether integer or real-valued, are typically used as is, although they may be scaled to fit within a fixed range; if the magnitudes for different examples vary enormously, the values can be mapped onto a log scale.</a:t>
            </a:r>
          </a:p>
          <a:p>
            <a:r>
              <a:rPr lang="en-US" sz="2800" dirty="0"/>
              <a:t>Categorical attributes with more than two values—like the Type attribute in the restaurant problem, which has values </a:t>
            </a:r>
            <a:r>
              <a:rPr lang="en-US" sz="2800" i="1" dirty="0"/>
              <a:t>French</a:t>
            </a:r>
            <a:r>
              <a:rPr lang="en-US" sz="2800" dirty="0"/>
              <a:t>, </a:t>
            </a:r>
            <a:r>
              <a:rPr lang="en-US" sz="2800" i="1" dirty="0"/>
              <a:t>Italian</a:t>
            </a:r>
            <a:r>
              <a:rPr lang="en-US" sz="2800" dirty="0"/>
              <a:t>, </a:t>
            </a:r>
            <a:r>
              <a:rPr lang="en-US" sz="2800" i="1" dirty="0"/>
              <a:t>Thai</a:t>
            </a:r>
            <a:r>
              <a:rPr lang="en-US" sz="2800" dirty="0"/>
              <a:t>, or burger)—are usually encoded using the so-called one-hot encoding. An attribute with d possible values is represented by d separate input bits. For any given value, the corresponding input bit is set to 1 and all the others are set to 0. </a:t>
            </a:r>
          </a:p>
          <a:p>
            <a:r>
              <a:rPr lang="en-US" dirty="0"/>
              <a:t>We will cover images in detail in 21.3</a:t>
            </a:r>
            <a:endParaRPr lang="en-US" sz="2800" dirty="0"/>
          </a:p>
          <a:p>
            <a:endParaRPr lang="en-US" sz="2800" dirty="0"/>
          </a:p>
          <a:p>
            <a:endParaRPr lang="en-US" dirty="0"/>
          </a:p>
        </p:txBody>
      </p:sp>
    </p:spTree>
    <p:extLst>
      <p:ext uri="{BB962C8B-B14F-4D97-AF65-F5344CB8AC3E}">
        <p14:creationId xmlns:p14="http://schemas.microsoft.com/office/powerpoint/2010/main" val="432613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1171</Words>
  <Application>Microsoft Office PowerPoint</Application>
  <PresentationFormat>Widescreen</PresentationFormat>
  <Paragraphs>82</Paragraphs>
  <Slides>13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Deep Learning Part II  ch 21 Russell  and Norvig</vt:lpstr>
      <vt:lpstr>Combining Units</vt:lpstr>
      <vt:lpstr>Gradients and Learning (21.2) </vt:lpstr>
      <vt:lpstr>Neural Network Example</vt:lpstr>
      <vt:lpstr>Gradients and Learning </vt:lpstr>
      <vt:lpstr>Weight connected output unit </vt:lpstr>
      <vt:lpstr>Weight not connected to output unit</vt:lpstr>
      <vt:lpstr>21.2 Computation Graphs for Deep Learning</vt:lpstr>
      <vt:lpstr> Input encoding</vt:lpstr>
      <vt:lpstr> Output layers and loss functions </vt:lpstr>
      <vt:lpstr>Hidden Layers </vt:lpstr>
      <vt:lpstr>Hidden Layers </vt:lpstr>
      <vt:lpstr>Hidden Layers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ch 22 Russell  and Norvig</dc:title>
  <dc:creator>Jaime Bobadilla Molina</dc:creator>
  <cp:lastModifiedBy>Jaime Bobadilla Molina</cp:lastModifiedBy>
  <cp:revision>1</cp:revision>
  <dcterms:created xsi:type="dcterms:W3CDTF">2022-11-09T12:20:23Z</dcterms:created>
  <dcterms:modified xsi:type="dcterms:W3CDTF">2022-11-15T15:29:23Z</dcterms:modified>
</cp:coreProperties>
</file>