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95" r:id="rId3"/>
    <p:sldId id="258" r:id="rId4"/>
    <p:sldId id="259" r:id="rId5"/>
    <p:sldId id="260" r:id="rId6"/>
    <p:sldId id="298" r:id="rId7"/>
    <p:sldId id="261" r:id="rId8"/>
    <p:sldId id="262" r:id="rId9"/>
    <p:sldId id="297" r:id="rId10"/>
    <p:sldId id="263" r:id="rId11"/>
    <p:sldId id="264" r:id="rId12"/>
    <p:sldId id="294" r:id="rId13"/>
    <p:sldId id="265" r:id="rId14"/>
    <p:sldId id="266" r:id="rId15"/>
    <p:sldId id="354" r:id="rId16"/>
    <p:sldId id="268" r:id="rId17"/>
    <p:sldId id="269" r:id="rId18"/>
    <p:sldId id="29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355" r:id="rId28"/>
    <p:sldId id="287" r:id="rId29"/>
    <p:sldId id="288" r:id="rId30"/>
    <p:sldId id="289" r:id="rId31"/>
    <p:sldId id="290" r:id="rId32"/>
    <p:sldId id="291" r:id="rId33"/>
    <p:sldId id="292" r:id="rId34"/>
    <p:sldId id="356" r:id="rId35"/>
    <p:sldId id="321" r:id="rId36"/>
    <p:sldId id="322" r:id="rId37"/>
    <p:sldId id="323" r:id="rId38"/>
    <p:sldId id="320" r:id="rId39"/>
    <p:sldId id="324" r:id="rId40"/>
    <p:sldId id="357" r:id="rId41"/>
    <p:sldId id="279" r:id="rId42"/>
    <p:sldId id="326" r:id="rId43"/>
    <p:sldId id="327" r:id="rId44"/>
    <p:sldId id="328" r:id="rId45"/>
    <p:sldId id="358" r:id="rId46"/>
    <p:sldId id="360" r:id="rId47"/>
    <p:sldId id="361" r:id="rId48"/>
    <p:sldId id="362" r:id="rId49"/>
    <p:sldId id="364" r:id="rId50"/>
    <p:sldId id="363" r:id="rId51"/>
    <p:sldId id="283" r:id="rId52"/>
  </p:sldIdLst>
  <p:sldSz cx="12192000" cy="6858000"/>
  <p:notesSz cx="7315200" cy="9601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0C8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F8420-8C7B-46D5-8076-1A4CD3871B71}" v="2" dt="2022-06-20T19:20:32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badilla" userId="916d79362daf5a35" providerId="LiveId" clId="{86DF8420-8C7B-46D5-8076-1A4CD3871B71}"/>
    <pc:docChg chg="modSld">
      <pc:chgData name="Leonardo Bobadilla" userId="916d79362daf5a35" providerId="LiveId" clId="{86DF8420-8C7B-46D5-8076-1A4CD3871B71}" dt="2022-06-20T19:48:40.311" v="1821" actId="962"/>
      <pc:docMkLst>
        <pc:docMk/>
      </pc:docMkLst>
      <pc:sldChg chg="modSp mod">
        <pc:chgData name="Leonardo Bobadilla" userId="916d79362daf5a35" providerId="LiveId" clId="{86DF8420-8C7B-46D5-8076-1A4CD3871B71}" dt="2022-06-20T19:20:01.824" v="101" actId="962"/>
        <pc:sldMkLst>
          <pc:docMk/>
          <pc:sldMk cId="3192511650" sldId="256"/>
        </pc:sldMkLst>
        <pc:spChg chg="mod">
          <ac:chgData name="Leonardo Bobadilla" userId="916d79362daf5a35" providerId="LiveId" clId="{86DF8420-8C7B-46D5-8076-1A4CD3871B71}" dt="2021-08-10T13:53:58.815" v="16" actId="20577"/>
          <ac:spMkLst>
            <pc:docMk/>
            <pc:sldMk cId="3192511650" sldId="256"/>
            <ac:spMk id="2" creationId="{00000000-0000-0000-0000-000000000000}"/>
          </ac:spMkLst>
        </pc:spChg>
        <pc:picChg chg="mod">
          <ac:chgData name="Leonardo Bobadilla" userId="916d79362daf5a35" providerId="LiveId" clId="{86DF8420-8C7B-46D5-8076-1A4CD3871B71}" dt="2022-06-20T19:20:01.824" v="101" actId="962"/>
          <ac:picMkLst>
            <pc:docMk/>
            <pc:sldMk cId="3192511650" sldId="256"/>
            <ac:picMk id="4" creationId="{00000000-0000-0000-0000-000000000000}"/>
          </ac:picMkLst>
        </pc:picChg>
      </pc:sldChg>
      <pc:sldChg chg="addSp modSp mod">
        <pc:chgData name="Leonardo Bobadilla" userId="916d79362daf5a35" providerId="LiveId" clId="{86DF8420-8C7B-46D5-8076-1A4CD3871B71}" dt="2022-06-20T19:20:19.578" v="142" actId="962"/>
        <pc:sldMkLst>
          <pc:docMk/>
          <pc:sldMk cId="0" sldId="258"/>
        </pc:sldMkLst>
        <pc:spChg chg="mod">
          <ac:chgData name="Leonardo Bobadilla" userId="916d79362daf5a35" providerId="LiveId" clId="{86DF8420-8C7B-46D5-8076-1A4CD3871B71}" dt="2022-06-20T19:20:14.691" v="102" actId="164"/>
          <ac:spMkLst>
            <pc:docMk/>
            <pc:sldMk cId="0" sldId="258"/>
            <ac:spMk id="11" creationId="{00000000-0000-0000-0000-000000000000}"/>
          </ac:spMkLst>
        </pc:spChg>
        <pc:spChg chg="mod">
          <ac:chgData name="Leonardo Bobadilla" userId="916d79362daf5a35" providerId="LiveId" clId="{86DF8420-8C7B-46D5-8076-1A4CD3871B71}" dt="2022-06-20T19:20:14.691" v="102" actId="164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onardo Bobadilla" userId="916d79362daf5a35" providerId="LiveId" clId="{86DF8420-8C7B-46D5-8076-1A4CD3871B71}" dt="2022-06-20T19:20:14.691" v="102" actId="164"/>
          <ac:spMkLst>
            <pc:docMk/>
            <pc:sldMk cId="0" sldId="258"/>
            <ac:spMk id="13" creationId="{00000000-0000-0000-0000-000000000000}"/>
          </ac:spMkLst>
        </pc:spChg>
        <pc:spChg chg="mod">
          <ac:chgData name="Leonardo Bobadilla" userId="916d79362daf5a35" providerId="LiveId" clId="{86DF8420-8C7B-46D5-8076-1A4CD3871B71}" dt="2022-06-20T19:20:14.691" v="102" actId="164"/>
          <ac:spMkLst>
            <pc:docMk/>
            <pc:sldMk cId="0" sldId="258"/>
            <ac:spMk id="14" creationId="{00000000-0000-0000-0000-000000000000}"/>
          </ac:spMkLst>
        </pc:spChg>
        <pc:grpChg chg="add mod">
          <ac:chgData name="Leonardo Bobadilla" userId="916d79362daf5a35" providerId="LiveId" clId="{86DF8420-8C7B-46D5-8076-1A4CD3871B71}" dt="2022-06-20T19:20:19.578" v="142" actId="962"/>
          <ac:grpSpMkLst>
            <pc:docMk/>
            <pc:sldMk cId="0" sldId="258"/>
            <ac:grpSpMk id="4" creationId="{7B730146-F348-139F-2755-1795652141C6}"/>
          </ac:grpSpMkLst>
        </pc:grpChg>
        <pc:picChg chg="mod">
          <ac:chgData name="Leonardo Bobadilla" userId="916d79362daf5a35" providerId="LiveId" clId="{86DF8420-8C7B-46D5-8076-1A4CD3871B71}" dt="2022-06-20T19:20:14.691" v="102" actId="164"/>
          <ac:picMkLst>
            <pc:docMk/>
            <pc:sldMk cId="0" sldId="258"/>
            <ac:picMk id="10" creationId="{00000000-0000-0000-0000-000000000000}"/>
          </ac:picMkLst>
        </pc:picChg>
      </pc:sldChg>
      <pc:sldChg chg="addSp modSp mod modAnim">
        <pc:chgData name="Leonardo Bobadilla" userId="916d79362daf5a35" providerId="LiveId" clId="{86DF8420-8C7B-46D5-8076-1A4CD3871B71}" dt="2022-06-20T19:20:38.884" v="173" actId="962"/>
        <pc:sldMkLst>
          <pc:docMk/>
          <pc:sldMk cId="0" sldId="260"/>
        </pc:sldMkLst>
        <pc:spChg chg="mod">
          <ac:chgData name="Leonardo Bobadilla" userId="916d79362daf5a35" providerId="LiveId" clId="{86DF8420-8C7B-46D5-8076-1A4CD3871B71}" dt="2022-06-20T19:20:32.643" v="143" actId="164"/>
          <ac:spMkLst>
            <pc:docMk/>
            <pc:sldMk cId="0" sldId="260"/>
            <ac:spMk id="5" creationId="{00000000-0000-0000-0000-000000000000}"/>
          </ac:spMkLst>
        </pc:spChg>
        <pc:spChg chg="mod">
          <ac:chgData name="Leonardo Bobadilla" userId="916d79362daf5a35" providerId="LiveId" clId="{86DF8420-8C7B-46D5-8076-1A4CD3871B71}" dt="2022-06-20T19:20:32.643" v="143" actId="164"/>
          <ac:spMkLst>
            <pc:docMk/>
            <pc:sldMk cId="0" sldId="260"/>
            <ac:spMk id="6" creationId="{00000000-0000-0000-0000-000000000000}"/>
          </ac:spMkLst>
        </pc:spChg>
        <pc:spChg chg="mod">
          <ac:chgData name="Leonardo Bobadilla" userId="916d79362daf5a35" providerId="LiveId" clId="{86DF8420-8C7B-46D5-8076-1A4CD3871B71}" dt="2022-06-20T19:20:32.643" v="143" actId="164"/>
          <ac:spMkLst>
            <pc:docMk/>
            <pc:sldMk cId="0" sldId="260"/>
            <ac:spMk id="7" creationId="{00000000-0000-0000-0000-000000000000}"/>
          </ac:spMkLst>
        </pc:spChg>
        <pc:spChg chg="mod">
          <ac:chgData name="Leonardo Bobadilla" userId="916d79362daf5a35" providerId="LiveId" clId="{86DF8420-8C7B-46D5-8076-1A4CD3871B71}" dt="2022-06-20T19:20:32.643" v="143" actId="164"/>
          <ac:spMkLst>
            <pc:docMk/>
            <pc:sldMk cId="0" sldId="260"/>
            <ac:spMk id="8" creationId="{00000000-0000-0000-0000-000000000000}"/>
          </ac:spMkLst>
        </pc:spChg>
        <pc:grpChg chg="add mod">
          <ac:chgData name="Leonardo Bobadilla" userId="916d79362daf5a35" providerId="LiveId" clId="{86DF8420-8C7B-46D5-8076-1A4CD3871B71}" dt="2022-06-20T19:20:38.884" v="173" actId="962"/>
          <ac:grpSpMkLst>
            <pc:docMk/>
            <pc:sldMk cId="0" sldId="260"/>
            <ac:grpSpMk id="4" creationId="{EB85DEF4-06D9-EE76-A77B-67F40CFAB0C1}"/>
          </ac:grpSpMkLst>
        </pc:grpChg>
        <pc:picChg chg="mod">
          <ac:chgData name="Leonardo Bobadilla" userId="916d79362daf5a35" providerId="LiveId" clId="{86DF8420-8C7B-46D5-8076-1A4CD3871B71}" dt="2022-06-20T19:20:32.643" v="143" actId="164"/>
          <ac:picMkLst>
            <pc:docMk/>
            <pc:sldMk cId="0" sldId="260"/>
            <ac:picMk id="9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0:26.569" v="283" actId="962"/>
        <pc:sldMkLst>
          <pc:docMk/>
          <pc:sldMk cId="0" sldId="261"/>
        </pc:sldMkLst>
        <pc:picChg chg="mod">
          <ac:chgData name="Leonardo Bobadilla" userId="916d79362daf5a35" providerId="LiveId" clId="{86DF8420-8C7B-46D5-8076-1A4CD3871B71}" dt="2022-06-20T19:20:55.607" v="251" actId="962"/>
          <ac:picMkLst>
            <pc:docMk/>
            <pc:sldMk cId="0" sldId="261"/>
            <ac:picMk id="7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0:26.569" v="283" actId="962"/>
          <ac:picMkLst>
            <pc:docMk/>
            <pc:sldMk cId="0" sldId="261"/>
            <ac:picMk id="6148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0:38.195" v="285" actId="962"/>
        <pc:sldMkLst>
          <pc:docMk/>
          <pc:sldMk cId="0" sldId="262"/>
        </pc:sldMkLst>
        <pc:picChg chg="mod">
          <ac:chgData name="Leonardo Bobadilla" userId="916d79362daf5a35" providerId="LiveId" clId="{86DF8420-8C7B-46D5-8076-1A4CD3871B71}" dt="2022-06-20T19:30:38.195" v="285" actId="962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1:17.011" v="415" actId="962"/>
        <pc:sldMkLst>
          <pc:docMk/>
          <pc:sldMk cId="0" sldId="263"/>
        </pc:sldMkLst>
        <pc:picChg chg="mod">
          <ac:chgData name="Leonardo Bobadilla" userId="916d79362daf5a35" providerId="LiveId" clId="{86DF8420-8C7B-46D5-8076-1A4CD3871B71}" dt="2022-06-20T19:31:17.011" v="415" actId="962"/>
          <ac:picMkLst>
            <pc:docMk/>
            <pc:sldMk cId="0" sldId="263"/>
            <ac:picMk id="6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1:49.127" v="537" actId="962"/>
        <pc:sldMkLst>
          <pc:docMk/>
          <pc:sldMk cId="0" sldId="264"/>
        </pc:sldMkLst>
        <pc:picChg chg="mod">
          <ac:chgData name="Leonardo Bobadilla" userId="916d79362daf5a35" providerId="LiveId" clId="{86DF8420-8C7B-46D5-8076-1A4CD3871B71}" dt="2022-06-20T19:31:49.127" v="537" actId="962"/>
          <ac:picMkLst>
            <pc:docMk/>
            <pc:sldMk cId="0" sldId="264"/>
            <ac:picMk id="15366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2:15.191" v="629" actId="962"/>
        <pc:sldMkLst>
          <pc:docMk/>
          <pc:sldMk cId="0" sldId="265"/>
        </pc:sldMkLst>
        <pc:picChg chg="mod">
          <ac:chgData name="Leonardo Bobadilla" userId="916d79362daf5a35" providerId="LiveId" clId="{86DF8420-8C7B-46D5-8076-1A4CD3871B71}" dt="2022-06-20T19:32:15.191" v="629" actId="962"/>
          <ac:picMkLst>
            <pc:docMk/>
            <pc:sldMk cId="0" sldId="265"/>
            <ac:picMk id="8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2:03.178" v="565" actId="962"/>
          <ac:picMkLst>
            <pc:docMk/>
            <pc:sldMk cId="0" sldId="265"/>
            <ac:picMk id="17414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2:26.287" v="685" actId="962"/>
        <pc:sldMkLst>
          <pc:docMk/>
          <pc:sldMk cId="0" sldId="266"/>
        </pc:sldMkLst>
        <pc:picChg chg="mod">
          <ac:chgData name="Leonardo Bobadilla" userId="916d79362daf5a35" providerId="LiveId" clId="{86DF8420-8C7B-46D5-8076-1A4CD3871B71}" dt="2022-06-20T19:32:26.287" v="685" actId="962"/>
          <ac:picMkLst>
            <pc:docMk/>
            <pc:sldMk cId="0" sldId="266"/>
            <ac:picMk id="19460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2:46.168" v="755" actId="962"/>
        <pc:sldMkLst>
          <pc:docMk/>
          <pc:sldMk cId="0" sldId="269"/>
        </pc:sldMkLst>
        <pc:grpChg chg="mod">
          <ac:chgData name="Leonardo Bobadilla" userId="916d79362daf5a35" providerId="LiveId" clId="{86DF8420-8C7B-46D5-8076-1A4CD3871B71}" dt="2022-06-20T19:32:46.168" v="755" actId="962"/>
          <ac:grpSpMkLst>
            <pc:docMk/>
            <pc:sldMk cId="0" sldId="269"/>
            <ac:grpSpMk id="8" creationId="{00000000-0000-0000-0000-000000000000}"/>
          </ac:grpSpMkLst>
        </pc:grpChg>
      </pc:sldChg>
      <pc:sldChg chg="modSp mod">
        <pc:chgData name="Leonardo Bobadilla" userId="916d79362daf5a35" providerId="LiveId" clId="{86DF8420-8C7B-46D5-8076-1A4CD3871B71}" dt="2022-06-20T19:33:12.543" v="861" actId="962"/>
        <pc:sldMkLst>
          <pc:docMk/>
          <pc:sldMk cId="1573722600" sldId="271"/>
        </pc:sldMkLst>
        <pc:picChg chg="mod">
          <ac:chgData name="Leonardo Bobadilla" userId="916d79362daf5a35" providerId="LiveId" clId="{86DF8420-8C7B-46D5-8076-1A4CD3871B71}" dt="2022-06-20T19:33:04.820" v="845" actId="962"/>
          <ac:picMkLst>
            <pc:docMk/>
            <pc:sldMk cId="1573722600" sldId="271"/>
            <ac:picMk id="4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3:12.543" v="861" actId="962"/>
          <ac:picMkLst>
            <pc:docMk/>
            <pc:sldMk cId="1573722600" sldId="271"/>
            <ac:picMk id="16388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3:28.374" v="931" actId="962"/>
        <pc:sldMkLst>
          <pc:docMk/>
          <pc:sldMk cId="2631537064" sldId="272"/>
        </pc:sldMkLst>
        <pc:picChg chg="mod">
          <ac:chgData name="Leonardo Bobadilla" userId="916d79362daf5a35" providerId="LiveId" clId="{86DF8420-8C7B-46D5-8076-1A4CD3871B71}" dt="2022-06-20T19:33:17.808" v="863" actId="962"/>
          <ac:picMkLst>
            <pc:docMk/>
            <pc:sldMk cId="2631537064" sldId="272"/>
            <ac:picMk id="13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3:28.374" v="931" actId="962"/>
          <ac:picMkLst>
            <pc:docMk/>
            <pc:sldMk cId="2631537064" sldId="272"/>
            <ac:picMk id="17412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3:45.480" v="973" actId="962"/>
        <pc:sldMkLst>
          <pc:docMk/>
          <pc:sldMk cId="2698409347" sldId="273"/>
        </pc:sldMkLst>
        <pc:picChg chg="mod">
          <ac:chgData name="Leonardo Bobadilla" userId="916d79362daf5a35" providerId="LiveId" clId="{86DF8420-8C7B-46D5-8076-1A4CD3871B71}" dt="2022-06-20T19:33:45.480" v="973" actId="962"/>
          <ac:picMkLst>
            <pc:docMk/>
            <pc:sldMk cId="2698409347" sldId="273"/>
            <ac:picMk id="25" creationId="{E38CC53C-430A-AC46-B2D5-A213B2648780}"/>
          </ac:picMkLst>
        </pc:picChg>
        <pc:picChg chg="mod">
          <ac:chgData name="Leonardo Bobadilla" userId="916d79362daf5a35" providerId="LiveId" clId="{86DF8420-8C7B-46D5-8076-1A4CD3871B71}" dt="2022-06-20T19:33:42.048" v="971" actId="962"/>
          <ac:picMkLst>
            <pc:docMk/>
            <pc:sldMk cId="2698409347" sldId="273"/>
            <ac:picMk id="18437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4:38.500" v="1029" actId="962"/>
        <pc:sldMkLst>
          <pc:docMk/>
          <pc:sldMk cId="2333536467" sldId="275"/>
        </pc:sldMkLst>
        <pc:picChg chg="mod">
          <ac:chgData name="Leonardo Bobadilla" userId="916d79362daf5a35" providerId="LiveId" clId="{86DF8420-8C7B-46D5-8076-1A4CD3871B71}" dt="2022-06-20T19:34:38.500" v="1029" actId="962"/>
          <ac:picMkLst>
            <pc:docMk/>
            <pc:sldMk cId="2333536467" sldId="275"/>
            <ac:picMk id="39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4:33.354" v="1027" actId="962"/>
          <ac:picMkLst>
            <pc:docMk/>
            <pc:sldMk cId="2333536467" sldId="275"/>
            <ac:picMk id="20484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5:11.059" v="1073" actId="962"/>
        <pc:sldMkLst>
          <pc:docMk/>
          <pc:sldMk cId="1130352941" sldId="276"/>
        </pc:sldMkLst>
        <pc:picChg chg="mod">
          <ac:chgData name="Leonardo Bobadilla" userId="916d79362daf5a35" providerId="LiveId" clId="{86DF8420-8C7B-46D5-8076-1A4CD3871B71}" dt="2022-06-20T19:35:04.070" v="1031" actId="962"/>
          <ac:picMkLst>
            <pc:docMk/>
            <pc:sldMk cId="1130352941" sldId="276"/>
            <ac:picMk id="38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5:11.059" v="1073" actId="962"/>
          <ac:picMkLst>
            <pc:docMk/>
            <pc:sldMk cId="1130352941" sldId="276"/>
            <ac:picMk id="21508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48:40.311" v="1821" actId="962"/>
        <pc:sldMkLst>
          <pc:docMk/>
          <pc:sldMk cId="572853390" sldId="279"/>
        </pc:sldMkLst>
        <pc:picChg chg="mod">
          <ac:chgData name="Leonardo Bobadilla" userId="916d79362daf5a35" providerId="LiveId" clId="{86DF8420-8C7B-46D5-8076-1A4CD3871B71}" dt="2022-06-20T19:48:40.311" v="1821" actId="962"/>
          <ac:picMkLst>
            <pc:docMk/>
            <pc:sldMk cId="572853390" sldId="279"/>
            <ac:picMk id="5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5:36.239" v="1121" actId="962"/>
        <pc:sldMkLst>
          <pc:docMk/>
          <pc:sldMk cId="374096753" sldId="287"/>
        </pc:sldMkLst>
        <pc:picChg chg="mod">
          <ac:chgData name="Leonardo Bobadilla" userId="916d79362daf5a35" providerId="LiveId" clId="{86DF8420-8C7B-46D5-8076-1A4CD3871B71}" dt="2022-06-20T19:35:24.636" v="1075" actId="962"/>
          <ac:picMkLst>
            <pc:docMk/>
            <pc:sldMk cId="374096753" sldId="287"/>
            <ac:picMk id="4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5:36.239" v="1121" actId="962"/>
          <ac:picMkLst>
            <pc:docMk/>
            <pc:sldMk cId="374096753" sldId="287"/>
            <ac:picMk id="16388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6:26.857" v="1163" actId="962"/>
        <pc:sldMkLst>
          <pc:docMk/>
          <pc:sldMk cId="1675134685" sldId="288"/>
        </pc:sldMkLst>
        <pc:picChg chg="mod">
          <ac:chgData name="Leonardo Bobadilla" userId="916d79362daf5a35" providerId="LiveId" clId="{86DF8420-8C7B-46D5-8076-1A4CD3871B71}" dt="2022-06-20T19:36:19.203" v="1123" actId="962"/>
          <ac:picMkLst>
            <pc:docMk/>
            <pc:sldMk cId="1675134685" sldId="288"/>
            <ac:picMk id="13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6:26.857" v="1163" actId="962"/>
          <ac:picMkLst>
            <pc:docMk/>
            <pc:sldMk cId="1675134685" sldId="288"/>
            <ac:picMk id="17412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6:59.137" v="1207" actId="962"/>
        <pc:sldMkLst>
          <pc:docMk/>
          <pc:sldMk cId="2316936528" sldId="289"/>
        </pc:sldMkLst>
        <pc:picChg chg="mod">
          <ac:chgData name="Leonardo Bobadilla" userId="916d79362daf5a35" providerId="LiveId" clId="{86DF8420-8C7B-46D5-8076-1A4CD3871B71}" dt="2022-06-20T19:36:59.137" v="1207" actId="962"/>
          <ac:picMkLst>
            <pc:docMk/>
            <pc:sldMk cId="2316936528" sldId="289"/>
            <ac:picMk id="15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6:54.750" v="1205" actId="962"/>
          <ac:picMkLst>
            <pc:docMk/>
            <pc:sldMk cId="2316936528" sldId="289"/>
            <ac:picMk id="18437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7:14.997" v="1253" actId="962"/>
        <pc:sldMkLst>
          <pc:docMk/>
          <pc:sldMk cId="760831079" sldId="290"/>
        </pc:sldMkLst>
        <pc:picChg chg="mod">
          <ac:chgData name="Leonardo Bobadilla" userId="916d79362daf5a35" providerId="LiveId" clId="{86DF8420-8C7B-46D5-8076-1A4CD3871B71}" dt="2022-06-20T19:37:03.534" v="1209" actId="962"/>
          <ac:picMkLst>
            <pc:docMk/>
            <pc:sldMk cId="760831079" sldId="290"/>
            <ac:picMk id="28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7:14.997" v="1253" actId="962"/>
          <ac:picMkLst>
            <pc:docMk/>
            <pc:sldMk cId="760831079" sldId="290"/>
            <ac:picMk id="19460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7:43.974" v="1299" actId="962"/>
        <pc:sldMkLst>
          <pc:docMk/>
          <pc:sldMk cId="784192709" sldId="291"/>
        </pc:sldMkLst>
        <pc:picChg chg="mod">
          <ac:chgData name="Leonardo Bobadilla" userId="916d79362daf5a35" providerId="LiveId" clId="{86DF8420-8C7B-46D5-8076-1A4CD3871B71}" dt="2022-06-20T19:37:34.096" v="1255" actId="962"/>
          <ac:picMkLst>
            <pc:docMk/>
            <pc:sldMk cId="784192709" sldId="291"/>
            <ac:picMk id="39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37:43.974" v="1299" actId="962"/>
          <ac:picMkLst>
            <pc:docMk/>
            <pc:sldMk cId="784192709" sldId="291"/>
            <ac:picMk id="20484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43:11.961" v="1345" actId="962"/>
        <pc:sldMkLst>
          <pc:docMk/>
          <pc:sldMk cId="2156066018" sldId="292"/>
        </pc:sldMkLst>
        <pc:picChg chg="mod">
          <ac:chgData name="Leonardo Bobadilla" userId="916d79362daf5a35" providerId="LiveId" clId="{86DF8420-8C7B-46D5-8076-1A4CD3871B71}" dt="2022-06-20T19:37:51.485" v="1301" actId="962"/>
          <ac:picMkLst>
            <pc:docMk/>
            <pc:sldMk cId="2156066018" sldId="292"/>
            <ac:picMk id="38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43:11.961" v="1345" actId="962"/>
          <ac:picMkLst>
            <pc:docMk/>
            <pc:sldMk cId="2156066018" sldId="292"/>
            <ac:picMk id="21508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30:59.808" v="323" actId="962"/>
        <pc:sldMkLst>
          <pc:docMk/>
          <pc:sldMk cId="4028124527" sldId="297"/>
        </pc:sldMkLst>
        <pc:picChg chg="mod">
          <ac:chgData name="Leonardo Bobadilla" userId="916d79362daf5a35" providerId="LiveId" clId="{86DF8420-8C7B-46D5-8076-1A4CD3871B71}" dt="2022-06-20T19:30:59.808" v="323" actId="962"/>
          <ac:picMkLst>
            <pc:docMk/>
            <pc:sldMk cId="4028124527" sldId="297"/>
            <ac:picMk id="4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43:30.213" v="1395" actId="962"/>
        <pc:sldMkLst>
          <pc:docMk/>
          <pc:sldMk cId="1456128308" sldId="322"/>
        </pc:sldMkLst>
        <pc:grpChg chg="mod">
          <ac:chgData name="Leonardo Bobadilla" userId="916d79362daf5a35" providerId="LiveId" clId="{86DF8420-8C7B-46D5-8076-1A4CD3871B71}" dt="2022-06-20T19:43:30.213" v="1395" actId="962"/>
          <ac:grpSpMkLst>
            <pc:docMk/>
            <pc:sldMk cId="1456128308" sldId="322"/>
            <ac:grpSpMk id="23" creationId="{00000000-0000-0000-0000-000000000000}"/>
          </ac:grpSpMkLst>
        </pc:grpChg>
      </pc:sldChg>
      <pc:sldChg chg="modSp mod">
        <pc:chgData name="Leonardo Bobadilla" userId="916d79362daf5a35" providerId="LiveId" clId="{86DF8420-8C7B-46D5-8076-1A4CD3871B71}" dt="2022-06-20T19:43:48.081" v="1479" actId="962"/>
        <pc:sldMkLst>
          <pc:docMk/>
          <pc:sldMk cId="230302037" sldId="323"/>
        </pc:sldMkLst>
        <pc:picChg chg="mod">
          <ac:chgData name="Leonardo Bobadilla" userId="916d79362daf5a35" providerId="LiveId" clId="{86DF8420-8C7B-46D5-8076-1A4CD3871B71}" dt="2022-06-20T19:43:48.081" v="1479" actId="962"/>
          <ac:picMkLst>
            <pc:docMk/>
            <pc:sldMk cId="230302037" sldId="323"/>
            <ac:picMk id="3074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43:38.810" v="1421" actId="962"/>
          <ac:picMkLst>
            <pc:docMk/>
            <pc:sldMk cId="230302037" sldId="323"/>
            <ac:picMk id="3075" creationId="{00000000-0000-0000-0000-000000000000}"/>
          </ac:picMkLst>
        </pc:picChg>
      </pc:sldChg>
      <pc:sldChg chg="modSp mod">
        <pc:chgData name="Leonardo Bobadilla" userId="916d79362daf5a35" providerId="LiveId" clId="{86DF8420-8C7B-46D5-8076-1A4CD3871B71}" dt="2022-06-20T19:44:11.605" v="1545" actId="962"/>
        <pc:sldMkLst>
          <pc:docMk/>
          <pc:sldMk cId="3572255427" sldId="326"/>
        </pc:sldMkLst>
        <pc:grpChg chg="mod">
          <ac:chgData name="Leonardo Bobadilla" userId="916d79362daf5a35" providerId="LiveId" clId="{86DF8420-8C7B-46D5-8076-1A4CD3871B71}" dt="2022-06-20T19:44:11.605" v="1545" actId="962"/>
          <ac:grpSpMkLst>
            <pc:docMk/>
            <pc:sldMk cId="3572255427" sldId="326"/>
            <ac:grpSpMk id="4" creationId="{00000000-0000-0000-0000-000000000000}"/>
          </ac:grpSpMkLst>
        </pc:grpChg>
      </pc:sldChg>
      <pc:sldChg chg="addSp modSp mod">
        <pc:chgData name="Leonardo Bobadilla" userId="916d79362daf5a35" providerId="LiveId" clId="{86DF8420-8C7B-46D5-8076-1A4CD3871B71}" dt="2022-06-20T19:44:44.880" v="1655" actId="962"/>
        <pc:sldMkLst>
          <pc:docMk/>
          <pc:sldMk cId="458448012" sldId="327"/>
        </pc:sldMkLst>
        <pc:grpChg chg="mod">
          <ac:chgData name="Leonardo Bobadilla" userId="916d79362daf5a35" providerId="LiveId" clId="{86DF8420-8C7B-46D5-8076-1A4CD3871B71}" dt="2022-06-20T19:44:44.880" v="1655" actId="962"/>
          <ac:grpSpMkLst>
            <pc:docMk/>
            <pc:sldMk cId="458448012" sldId="327"/>
            <ac:grpSpMk id="4" creationId="{00000000-0000-0000-0000-000000000000}"/>
          </ac:grpSpMkLst>
        </pc:grpChg>
        <pc:picChg chg="mod">
          <ac:chgData name="Leonardo Bobadilla" userId="916d79362daf5a35" providerId="LiveId" clId="{86DF8420-8C7B-46D5-8076-1A4CD3871B71}" dt="2022-06-20T19:44:32.477" v="1593" actId="962"/>
          <ac:picMkLst>
            <pc:docMk/>
            <pc:sldMk cId="458448012" sldId="327"/>
            <ac:picMk id="2051" creationId="{00000000-0000-0000-0000-000000000000}"/>
          </ac:picMkLst>
        </pc:picChg>
        <pc:inkChg chg="add">
          <ac:chgData name="Leonardo Bobadilla" userId="916d79362daf5a35" providerId="LiveId" clId="{86DF8420-8C7B-46D5-8076-1A4CD3871B71}" dt="2021-10-30T14:43:28.463" v="17" actId="9405"/>
          <ac:inkMkLst>
            <pc:docMk/>
            <pc:sldMk cId="458448012" sldId="327"/>
            <ac:inkMk id="2" creationId="{314C9FD8-59C9-4797-8757-1EB840EFAEB4}"/>
          </ac:inkMkLst>
        </pc:inkChg>
      </pc:sldChg>
      <pc:sldChg chg="modSp mod">
        <pc:chgData name="Leonardo Bobadilla" userId="916d79362daf5a35" providerId="LiveId" clId="{86DF8420-8C7B-46D5-8076-1A4CD3871B71}" dt="2022-06-20T19:45:01.240" v="1711" actId="962"/>
        <pc:sldMkLst>
          <pc:docMk/>
          <pc:sldMk cId="2042143999" sldId="361"/>
        </pc:sldMkLst>
        <pc:grpChg chg="mod">
          <ac:chgData name="Leonardo Bobadilla" userId="916d79362daf5a35" providerId="LiveId" clId="{86DF8420-8C7B-46D5-8076-1A4CD3871B71}" dt="2022-06-20T19:45:01.240" v="1711" actId="962"/>
          <ac:grpSpMkLst>
            <pc:docMk/>
            <pc:sldMk cId="2042143999" sldId="361"/>
            <ac:grpSpMk id="7" creationId="{00000000-0000-0000-0000-000000000000}"/>
          </ac:grpSpMkLst>
        </pc:grpChg>
      </pc:sldChg>
      <pc:sldChg chg="modSp mod">
        <pc:chgData name="Leonardo Bobadilla" userId="916d79362daf5a35" providerId="LiveId" clId="{86DF8420-8C7B-46D5-8076-1A4CD3871B71}" dt="2022-06-20T19:45:26.887" v="1757" actId="962"/>
        <pc:sldMkLst>
          <pc:docMk/>
          <pc:sldMk cId="728760462" sldId="362"/>
        </pc:sldMkLst>
        <pc:picChg chg="mod">
          <ac:chgData name="Leonardo Bobadilla" userId="916d79362daf5a35" providerId="LiveId" clId="{86DF8420-8C7B-46D5-8076-1A4CD3871B71}" dt="2022-06-20T19:45:12.804" v="1713" actId="962"/>
          <ac:picMkLst>
            <pc:docMk/>
            <pc:sldMk cId="728760462" sldId="362"/>
            <ac:picMk id="5" creationId="{00000000-0000-0000-0000-000000000000}"/>
          </ac:picMkLst>
        </pc:picChg>
        <pc:picChg chg="mod">
          <ac:chgData name="Leonardo Bobadilla" userId="916d79362daf5a35" providerId="LiveId" clId="{86DF8420-8C7B-46D5-8076-1A4CD3871B71}" dt="2022-06-20T19:45:26.887" v="1757" actId="962"/>
          <ac:picMkLst>
            <pc:docMk/>
            <pc:sldMk cId="728760462" sldId="362"/>
            <ac:picMk id="5122" creationId="{00000000-0000-0000-0000-000000000000}"/>
          </ac:picMkLst>
        </pc:picChg>
      </pc:sldChg>
    </pc:docChg>
  </pc:docChgLst>
  <pc:docChgLst>
    <pc:chgData name="Leonardo Bobadilla" userId="916d79362daf5a35" providerId="LiveId" clId="{A0602385-BF93-40BE-AF45-88525E004246}"/>
    <pc:docChg chg="undo custSel addSld modSld">
      <pc:chgData name="Leonardo Bobadilla" userId="916d79362daf5a35" providerId="LiveId" clId="{A0602385-BF93-40BE-AF45-88525E004246}" dt="2020-09-08T20:08:58.572" v="132" actId="20577"/>
      <pc:docMkLst>
        <pc:docMk/>
      </pc:docMkLst>
      <pc:sldChg chg="modSp">
        <pc:chgData name="Leonardo Bobadilla" userId="916d79362daf5a35" providerId="LiveId" clId="{A0602385-BF93-40BE-AF45-88525E004246}" dt="2020-09-03T18:41:07.749" v="105" actId="20577"/>
        <pc:sldMkLst>
          <pc:docMk/>
          <pc:sldMk cId="0" sldId="262"/>
        </pc:sldMkLst>
        <pc:spChg chg="mod">
          <ac:chgData name="Leonardo Bobadilla" userId="916d79362daf5a35" providerId="LiveId" clId="{A0602385-BF93-40BE-AF45-88525E004246}" dt="2020-09-03T18:41:07.749" v="105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Leonardo Bobadilla" userId="916d79362daf5a35" providerId="LiveId" clId="{A0602385-BF93-40BE-AF45-88525E004246}" dt="2020-09-03T18:46:07.765" v="124" actId="20577"/>
        <pc:sldMkLst>
          <pc:docMk/>
          <pc:sldMk cId="0" sldId="263"/>
        </pc:sldMkLst>
        <pc:spChg chg="mod">
          <ac:chgData name="Leonardo Bobadilla" userId="916d79362daf5a35" providerId="LiveId" clId="{A0602385-BF93-40BE-AF45-88525E004246}" dt="2020-09-03T18:46:07.765" v="124" actId="20577"/>
          <ac:spMkLst>
            <pc:docMk/>
            <pc:sldMk cId="0" sldId="263"/>
            <ac:spMk id="6147" creationId="{00000000-0000-0000-0000-000000000000}"/>
          </ac:spMkLst>
        </pc:spChg>
      </pc:sldChg>
      <pc:sldChg chg="add">
        <pc:chgData name="Leonardo Bobadilla" userId="916d79362daf5a35" providerId="LiveId" clId="{A0602385-BF93-40BE-AF45-88525E004246}" dt="2020-09-01T18:07:43.967" v="0"/>
        <pc:sldMkLst>
          <pc:docMk/>
          <pc:sldMk cId="0" sldId="283"/>
        </pc:sldMkLst>
      </pc:sldChg>
      <pc:sldChg chg="modSp">
        <pc:chgData name="Leonardo Bobadilla" userId="916d79362daf5a35" providerId="LiveId" clId="{A0602385-BF93-40BE-AF45-88525E004246}" dt="2020-09-03T18:45:06.546" v="123" actId="20577"/>
        <pc:sldMkLst>
          <pc:docMk/>
          <pc:sldMk cId="4028124527" sldId="297"/>
        </pc:sldMkLst>
        <pc:spChg chg="mod">
          <ac:chgData name="Leonardo Bobadilla" userId="916d79362daf5a35" providerId="LiveId" clId="{A0602385-BF93-40BE-AF45-88525E004246}" dt="2020-09-03T18:45:06.546" v="123" actId="20577"/>
          <ac:spMkLst>
            <pc:docMk/>
            <pc:sldMk cId="4028124527" sldId="297"/>
            <ac:spMk id="3" creationId="{00000000-0000-0000-0000-000000000000}"/>
          </ac:spMkLst>
        </pc:spChg>
      </pc:sldChg>
      <pc:sldChg chg="modSp">
        <pc:chgData name="Leonardo Bobadilla" userId="916d79362daf5a35" providerId="LiveId" clId="{A0602385-BF93-40BE-AF45-88525E004246}" dt="2020-09-03T18:29:22.413" v="56" actId="20577"/>
        <pc:sldMkLst>
          <pc:docMk/>
          <pc:sldMk cId="3367358055" sldId="324"/>
        </pc:sldMkLst>
        <pc:spChg chg="mod">
          <ac:chgData name="Leonardo Bobadilla" userId="916d79362daf5a35" providerId="LiveId" clId="{A0602385-BF93-40BE-AF45-88525E004246}" dt="2020-09-03T18:29:22.413" v="56" actId="20577"/>
          <ac:spMkLst>
            <pc:docMk/>
            <pc:sldMk cId="3367358055" sldId="324"/>
            <ac:spMk id="45059" creationId="{00000000-0000-0000-0000-000000000000}"/>
          </ac:spMkLst>
        </pc:spChg>
      </pc:sldChg>
      <pc:sldChg chg="modSp">
        <pc:chgData name="Leonardo Bobadilla" userId="916d79362daf5a35" providerId="LiveId" clId="{A0602385-BF93-40BE-AF45-88525E004246}" dt="2020-09-08T20:08:58.572" v="132" actId="20577"/>
        <pc:sldMkLst>
          <pc:docMk/>
          <pc:sldMk cId="626911434" sldId="328"/>
        </pc:sldMkLst>
        <pc:spChg chg="mod">
          <ac:chgData name="Leonardo Bobadilla" userId="916d79362daf5a35" providerId="LiveId" clId="{A0602385-BF93-40BE-AF45-88525E004246}" dt="2020-09-08T20:08:58.572" v="132" actId="20577"/>
          <ac:spMkLst>
            <pc:docMk/>
            <pc:sldMk cId="626911434" sldId="328"/>
            <ac:spMk id="30723" creationId="{00000000-0000-0000-0000-000000000000}"/>
          </ac:spMkLst>
        </pc:spChg>
      </pc:sldChg>
      <pc:sldChg chg="modSp">
        <pc:chgData name="Leonardo Bobadilla" userId="916d79362daf5a35" providerId="LiveId" clId="{A0602385-BF93-40BE-AF45-88525E004246}" dt="2020-09-03T18:26:27.970" v="46" actId="20577"/>
        <pc:sldMkLst>
          <pc:docMk/>
          <pc:sldMk cId="535604014" sldId="355"/>
        </pc:sldMkLst>
        <pc:spChg chg="mod">
          <ac:chgData name="Leonardo Bobadilla" userId="916d79362daf5a35" providerId="LiveId" clId="{A0602385-BF93-40BE-AF45-88525E004246}" dt="2020-09-03T18:26:27.970" v="46" actId="20577"/>
          <ac:spMkLst>
            <pc:docMk/>
            <pc:sldMk cId="535604014" sldId="355"/>
            <ac:spMk id="20483" creationId="{00000000-0000-0000-0000-000000000000}"/>
          </ac:spMkLst>
        </pc:spChg>
      </pc:sldChg>
      <pc:sldChg chg="modSp">
        <pc:chgData name="Leonardo Bobadilla" userId="916d79362daf5a35" providerId="LiveId" clId="{A0602385-BF93-40BE-AF45-88525E004246}" dt="2020-09-03T18:33:43.011" v="101" actId="20577"/>
        <pc:sldMkLst>
          <pc:docMk/>
          <pc:sldMk cId="1522485992" sldId="363"/>
        </pc:sldMkLst>
        <pc:graphicFrameChg chg="mod">
          <ac:chgData name="Leonardo Bobadilla" userId="916d79362daf5a35" providerId="LiveId" clId="{A0602385-BF93-40BE-AF45-88525E004246}" dt="2020-09-03T18:33:43.011" v="101" actId="20577"/>
          <ac:graphicFrameMkLst>
            <pc:docMk/>
            <pc:sldMk cId="1522485992" sldId="363"/>
            <ac:graphicFrameMk id="7" creationId="{00000000-0000-0000-0000-000000000000}"/>
          </ac:graphicFrameMkLst>
        </pc:graphicFrameChg>
      </pc:sldChg>
      <pc:sldChg chg="modSp">
        <pc:chgData name="Leonardo Bobadilla" userId="916d79362daf5a35" providerId="LiveId" clId="{A0602385-BF93-40BE-AF45-88525E004246}" dt="2020-09-03T18:30:09.649" v="71" actId="20577"/>
        <pc:sldMkLst>
          <pc:docMk/>
          <pc:sldMk cId="2907268749" sldId="364"/>
        </pc:sldMkLst>
        <pc:spChg chg="mod">
          <ac:chgData name="Leonardo Bobadilla" userId="916d79362daf5a35" providerId="LiveId" clId="{A0602385-BF93-40BE-AF45-88525E004246}" dt="2020-09-03T18:30:09.649" v="71" actId="20577"/>
          <ac:spMkLst>
            <pc:docMk/>
            <pc:sldMk cId="2907268749" sldId="364"/>
            <ac:spMk id="3072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14:43:2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195 441 1268,'0'0'3914,"-2"-6"-3539,-3-14 19,1 0 0,1 0 0,-2-42 1,-3-19 199,4 57-429,-35-168 1164,33 177-790,-1 14-213,-6 31-114,-2 53-149,-6 53 153,-20 165 820,35-212-250,6-87-754,-1-2-29,1 0 0,0 0 0,0 1 0,0-1 0,0 0 0,0 0 0,0 1 0,0-1 0,0 0 0,0 0-1,0 0 1,0 1 0,0-1 0,0 0 0,0 0 0,0 1 0,0-1 0,0 0 0,0 0 0,0 0 0,0 1-1,0-1 1,0 0 0,0 0 0,0 1 0,1-1 0,-1 0 0,0 0 0,0 0 0,0 0 0,0 1 0,1-1-1,-1 0 1,0 0 0,0 0 0,0 0 0,0 0 0,1 0 0,-1 1 0,0-1 0,0 0 0,0 0-1,1 0 1,-1 0 0,0 0 0,0 0 0,1 0 0,-1 0 0,0 0 0,0 0 0,1 0 0,-1 0 0,0 0-1,0 0 1,0 0 0,1 0 0,-1 0 0,0 0 0,0-1 0,1 1 0,6-8 3,0-1 1,0 0 0,-1 0-1,0-1 1,-1 0 0,0 0-1,0 0 1,-1 0 0,-1-1-1,0 0 1,0 1 0,1-15-1,4-29 21,2-65-1,-9 92-22,-6-228 113,4 237-115,28 553 299,-26-507-205,0-9 13,1 0 0,0-1 0,1 1 1,6 18-1,-8-35 65,1-7-147,2-9-17,0 1 0,-1-1 0,-1 0 1,0 0-1,0 0 0,-2 0 0,1-1 0,-2 1 0,-3-22 0,-3-10 27,-22-75-1,22 98-23,-2-10 1,-1 2 0,-1-1 0,-19-33 0,3 0 32,26 63-50,1 2 2,0 0 0,0-1 1,0 1-1,0 0 0,0 0 1,0 0-1,0-1 0,-1 1 0,1 0 1,0 0-1,0 0 0,0 0 1,0-1-1,0 1 0,0 0 1,0 0-1,-1 0 0,1 0 1,0 0-1,0 0 0,0-1 1,0 1-1,0 0 0,-1 0 1,1 0-1,0 0 0,0 0 0,0 0 1,0 0-1,-1 0 0,1 0 1,0 0-1,0 0 0,0 0 1,-1 0-1,1 0 0,0 0 1,0 0-1,0 0 0,0 0 1,-1 0-1,1 0 0,0 0 1,0 0-1,0 0 0,-1 0 0,1 0 1,0 0-1,0 1 0,0-1 1,0 0-1,0 0 0,-1 0 1,1 0-1,0 0 0,0 0 1,0 1-1,0-1 0,-1 0-1,0 1 0,0-1 0,0 1-1,0-1 1,0 1 0,1 0 0,-1-1-1,0 1 1,0 0 0,1-1 0,-1 1 0,0 0-1,1 0 1,-1 0 0,1 0 0,-1 0-1,1-1 1,-1 3 62,-5 17-1153,3-1-6163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AD09AB-C10E-4E6A-8FA5-73A37DEF1085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63C5F5-DF51-48BC-B2F7-9A8BEE715C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6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1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27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6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3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69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1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63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69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89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3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55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2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3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2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1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5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91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1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B9F567-5F78-4577-BE8F-5AB27ADDC8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CBBEBF-21FB-4D72-B6E0-82EE07C7714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D4894C2-94DF-4A38-A516-D8EF75455E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708EA6C-69FF-48DC-869D-A887A10B0D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9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1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58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7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5637-4BF9-4D65-B307-46A76C7EB2C6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42A9-7623-489E-8B0C-90A118716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809946"/>
          </a:xfrm>
        </p:spPr>
        <p:txBody>
          <a:bodyPr/>
          <a:lstStyle/>
          <a:p>
            <a:br>
              <a:rPr kumimoji="1" lang="en-US" altLang="ja-JP" dirty="0"/>
            </a:br>
            <a:r>
              <a:rPr lang="en-US" altLang="ja-JP" dirty="0"/>
              <a:t>Chapter 3: Search</a:t>
            </a:r>
            <a:endParaRPr kumimoji="1" lang="ja-JP" altLang="en-US" dirty="0"/>
          </a:p>
        </p:txBody>
      </p:sp>
      <p:pic>
        <p:nvPicPr>
          <p:cNvPr id="4" name="Picture 3" descr="An USA map to illustrate search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347276"/>
            <a:ext cx="6562725" cy="41148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BEF0BD2-269C-4EC4-8C25-F55D3B53954F}"/>
              </a:ext>
            </a:extLst>
          </p:cNvPr>
          <p:cNvSpPr txBox="1">
            <a:spLocks/>
          </p:cNvSpPr>
          <p:nvPr/>
        </p:nvSpPr>
        <p:spPr>
          <a:xfrm>
            <a:off x="6241001" y="6242762"/>
            <a:ext cx="5723260" cy="438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800"/>
              <a:t>Slides modified from Mark Hasegawa-Johnson, UIUC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251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31760" y="2584882"/>
            <a:ext cx="79248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States</a:t>
            </a:r>
          </a:p>
          <a:p>
            <a:pPr lvl="1"/>
            <a:r>
              <a:rPr lang="en-US" dirty="0"/>
              <a:t>Agent location and dirt location</a:t>
            </a:r>
          </a:p>
          <a:p>
            <a:pPr lvl="1"/>
            <a:r>
              <a:rPr lang="en-US" dirty="0"/>
              <a:t>How many possible states?</a:t>
            </a:r>
          </a:p>
          <a:p>
            <a:pPr lvl="1"/>
            <a:r>
              <a:rPr lang="en-US" dirty="0"/>
              <a:t>What if there are </a:t>
            </a:r>
            <a:r>
              <a:rPr lang="en-US" i="1" dirty="0"/>
              <a:t>n</a:t>
            </a:r>
            <a:r>
              <a:rPr lang="en-US" dirty="0"/>
              <a:t> possible locations?</a:t>
            </a:r>
          </a:p>
          <a:p>
            <a:pPr lvl="2"/>
            <a:r>
              <a:rPr lang="en-US" dirty="0"/>
              <a:t>The size of the state space grows exponentially with the “size” of </a:t>
            </a:r>
            <a:r>
              <a:rPr lang="en-US"/>
              <a:t>the world  </a:t>
            </a:r>
            <a:r>
              <a:rPr lang="en-US" dirty="0"/>
              <a:t>(n * 2^n)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dirty="0"/>
              <a:t>Left, right, suck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 </a:t>
            </a:r>
          </a:p>
          <a:p>
            <a:pPr lvl="1"/>
            <a:r>
              <a:rPr lang="en-US" sz="2000" dirty="0"/>
              <a:t>Actions have their effects</a:t>
            </a:r>
            <a:endParaRPr lang="en-US" sz="20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CC0099"/>
                </a:solidFill>
              </a:rPr>
              <a:t>Goal State:</a:t>
            </a:r>
          </a:p>
          <a:p>
            <a:pPr lvl="1"/>
            <a:r>
              <a:rPr lang="en-US" sz="2000" dirty="0"/>
              <a:t>Both locations are clean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 Path cost</a:t>
            </a:r>
          </a:p>
          <a:p>
            <a:pPr lvl="1"/>
            <a:r>
              <a:rPr lang="en-US" sz="2000" dirty="0"/>
              <a:t>Each step costs 1 so the number of steps is the path cost.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4" descr="An environment for a vacuum cleaner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990600"/>
            <a:ext cx="32766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sz="4000" dirty="0"/>
              <a:t>Vacuum world state space graph</a:t>
            </a:r>
          </a:p>
        </p:txBody>
      </p:sp>
      <p:pic>
        <p:nvPicPr>
          <p:cNvPr id="15366" name="Picture 6" descr="a state graph for the vacuum cleaner world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008" y="1142999"/>
            <a:ext cx="11245106" cy="53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Complexity of the State Space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5291" y="1602557"/>
                <a:ext cx="10618509" cy="4574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Many “video game” style problems can be subdivided:</a:t>
                </a:r>
              </a:p>
              <a:p>
                <a:pPr lvl="1"/>
                <a:r>
                  <a:rPr kumimoji="1" lang="en-US" altLang="ja-JP" dirty="0"/>
                  <a:t>There are M different </a:t>
                </a:r>
                <a:r>
                  <a:rPr lang="en-US" altLang="ja-JP" dirty="0"/>
                  <a:t>things your character needs to pick up: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ja-JP" dirty="0"/>
                  <a:t> different world states</a:t>
                </a:r>
              </a:p>
              <a:p>
                <a:pPr lvl="1"/>
                <a:r>
                  <a:rPr lang="en-US" altLang="ja-JP" dirty="0"/>
                  <a:t>There are N locations you can be in while carrying any subset of those M objects:  total number of world states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{2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  <a:p>
                <a:r>
                  <a:rPr kumimoji="1" lang="en-US" altLang="ja-JP" dirty="0"/>
                  <a:t>Why a maze is nice: you don’t need to pick anything up</a:t>
                </a:r>
              </a:p>
              <a:p>
                <a:pPr lvl="1"/>
                <a:r>
                  <a:rPr lang="en-US" altLang="ja-JP" dirty="0"/>
                  <a:t>Only N different world states to consider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291" y="1602557"/>
                <a:ext cx="10618509" cy="4574406"/>
              </a:xfrm>
              <a:blipFill rotWithShape="0">
                <a:blip r:embed="rId2"/>
                <a:stretch>
                  <a:fillRect l="-1033" t="-2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4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1905000" y="1143000"/>
            <a:ext cx="8458200" cy="5638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Locations of tiles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8-puzzle: 181,440 states (9!/2)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15-puzzle: ~10 trillion states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24-puzzle: ~10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  <a:endParaRPr lang="en-US" b="1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Move blank left, right, up, down </a:t>
            </a:r>
            <a:endParaRPr lang="en-US" sz="31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Path cost </a:t>
            </a:r>
            <a:endParaRPr lang="en-US" sz="3100" b="1" dirty="0"/>
          </a:p>
          <a:p>
            <a:pPr lvl="1">
              <a:lnSpc>
                <a:spcPct val="120000"/>
              </a:lnSpc>
            </a:pPr>
            <a:r>
              <a:rPr lang="en-US" sz="3100" dirty="0"/>
              <a:t>1 per move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17414" name="Picture 6" descr="8 puzzle start state."/>
          <p:cNvPicPr>
            <a:picLocks noChangeAspect="1" noChangeArrowheads="1"/>
          </p:cNvPicPr>
          <p:nvPr/>
        </p:nvPicPr>
        <p:blipFill>
          <a:blip r:embed="rId3" cstate="print"/>
          <a:srcRect r="49396"/>
          <a:stretch>
            <a:fillRect/>
          </a:stretch>
        </p:blipFill>
        <p:spPr bwMode="auto">
          <a:xfrm>
            <a:off x="8132446" y="1447801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goal state for the 8 puzzle."/>
          <p:cNvPicPr>
            <a:picLocks noChangeAspect="1" noChangeArrowheads="1"/>
          </p:cNvPicPr>
          <p:nvPr/>
        </p:nvPicPr>
        <p:blipFill>
          <a:blip r:embed="rId3" cstate="print"/>
          <a:srcRect l="49396"/>
          <a:stretch>
            <a:fillRect/>
          </a:stretch>
        </p:blipFill>
        <p:spPr bwMode="auto">
          <a:xfrm>
            <a:off x="7848601" y="3810001"/>
            <a:ext cx="215455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 motion planning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272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C0099"/>
                </a:solidFill>
              </a:rPr>
              <a:t>States</a:t>
            </a:r>
            <a:r>
              <a:rPr lang="en-US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Real-valued joint parameters (angles, displacements)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Continuous motions of robot joints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C0099"/>
                </a:solidFill>
              </a:rPr>
              <a:t>Goal state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Configuration in which object is grasped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C0099"/>
                </a:solidFill>
              </a:rPr>
              <a:t>Path cost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 to execute, smoothness of path, etc.</a:t>
            </a:r>
          </a:p>
        </p:txBody>
      </p:sp>
      <p:pic>
        <p:nvPicPr>
          <p:cNvPr id="19460" name="Picture 4" descr="A robot manipulator exampl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1295400"/>
            <a:ext cx="5800725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Depth-first search: very fast, but not guaranteed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Breadth-first search: guaranteed optimal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Uniform cost search = Dijkstra’s algorithm = BFS with variable costs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5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4000" dirty="0"/>
              <a:t>First data structure: a frontier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948" y="1600201"/>
            <a:ext cx="9892749" cy="5049077"/>
          </a:xfrm>
        </p:spPr>
        <p:txBody>
          <a:bodyPr>
            <a:normAutofit/>
          </a:bodyPr>
          <a:lstStyle/>
          <a:p>
            <a:r>
              <a:rPr lang="en-US" dirty="0"/>
              <a:t>Let’s begin at the start state and </a:t>
            </a:r>
            <a:r>
              <a:rPr lang="en-US" b="1" dirty="0"/>
              <a:t>expand</a:t>
            </a:r>
            <a:r>
              <a:rPr lang="en-US" dirty="0"/>
              <a:t> it by making a list of all possible successor states</a:t>
            </a:r>
          </a:p>
          <a:p>
            <a:r>
              <a:rPr lang="en-US" dirty="0"/>
              <a:t>Maintain a </a:t>
            </a:r>
            <a:r>
              <a:rPr lang="en-US" b="1" dirty="0"/>
              <a:t>frontier</a:t>
            </a:r>
            <a:r>
              <a:rPr lang="en-US" dirty="0"/>
              <a:t> or a list of unexpanded states</a:t>
            </a:r>
          </a:p>
          <a:p>
            <a:r>
              <a:rPr lang="en-US" dirty="0"/>
              <a:t>At each step, pick a state from the frontier to expand:</a:t>
            </a:r>
          </a:p>
          <a:p>
            <a:pPr lvl="1"/>
            <a:r>
              <a:rPr lang="en-US" dirty="0"/>
              <a:t>Check to see if it’s a goal state</a:t>
            </a:r>
          </a:p>
          <a:p>
            <a:pPr lvl="1"/>
            <a:r>
              <a:rPr lang="en-US" dirty="0"/>
              <a:t>If not, find the other states that can be reached from this state, and add them to the frontier, if they’re not already there</a:t>
            </a:r>
          </a:p>
          <a:p>
            <a:r>
              <a:rPr lang="en-US" dirty="0"/>
              <a:t>Keep going until you reach a goal 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4000" dirty="0"/>
              <a:t>Second data structure: a search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20615" y="1428655"/>
            <a:ext cx="5943603" cy="46732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“What if” tree of sequences of actions and outcomes</a:t>
            </a:r>
          </a:p>
          <a:p>
            <a:pPr>
              <a:lnSpc>
                <a:spcPct val="120000"/>
              </a:lnSpc>
            </a:pPr>
            <a:r>
              <a:rPr lang="en-US" dirty="0"/>
              <a:t>The root node corresponds to the starting state</a:t>
            </a:r>
          </a:p>
          <a:p>
            <a:pPr>
              <a:lnSpc>
                <a:spcPct val="120000"/>
              </a:lnSpc>
            </a:pPr>
            <a:r>
              <a:rPr lang="en-US" dirty="0"/>
              <a:t>The children of a node correspond to the </a:t>
            </a:r>
            <a:r>
              <a:rPr lang="en-US" b="1" dirty="0"/>
              <a:t>successor states</a:t>
            </a:r>
            <a:r>
              <a:rPr lang="en-US" dirty="0"/>
              <a:t> of that node’s state</a:t>
            </a:r>
          </a:p>
          <a:p>
            <a:pPr>
              <a:lnSpc>
                <a:spcPct val="120000"/>
              </a:lnSpc>
            </a:pPr>
            <a:r>
              <a:rPr lang="en-US" dirty="0"/>
              <a:t>A path through the tree corresponds to a sequence of actions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solution is a path ending in the goal state</a:t>
            </a:r>
          </a:p>
        </p:txBody>
      </p:sp>
      <p:grpSp>
        <p:nvGrpSpPr>
          <p:cNvPr id="8" name="Group 7" descr="An illustration of a search tree."/>
          <p:cNvGrpSpPr/>
          <p:nvPr/>
        </p:nvGrpSpPr>
        <p:grpSpPr>
          <a:xfrm>
            <a:off x="7162801" y="1411070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128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Representation: States and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= description of the world</a:t>
            </a:r>
          </a:p>
          <a:p>
            <a:pPr lvl="1"/>
            <a:r>
              <a:rPr lang="en-US" dirty="0"/>
              <a:t>Must have enough detail to decide whether or not you’re currently in the </a:t>
            </a:r>
            <a:r>
              <a:rPr lang="en-US" b="1" dirty="0">
                <a:solidFill>
                  <a:srgbClr val="7030A0"/>
                </a:solidFill>
              </a:rPr>
              <a:t>initial state</a:t>
            </a:r>
          </a:p>
          <a:p>
            <a:pPr lvl="1"/>
            <a:r>
              <a:rPr lang="en-US" dirty="0"/>
              <a:t>Must have enough detail to decide whether or not you’ve reached the </a:t>
            </a:r>
            <a:r>
              <a:rPr lang="en-US" b="1" dirty="0">
                <a:solidFill>
                  <a:srgbClr val="7030A0"/>
                </a:solidFill>
              </a:rPr>
              <a:t>goal state</a:t>
            </a:r>
          </a:p>
          <a:p>
            <a:pPr lvl="1"/>
            <a:r>
              <a:rPr lang="en-US" dirty="0"/>
              <a:t>Often but not always: “defining the state” and “defining the transition model” are the same thing</a:t>
            </a:r>
          </a:p>
          <a:p>
            <a:r>
              <a:rPr lang="en-US" dirty="0"/>
              <a:t>Node = a point in the search tree</a:t>
            </a:r>
          </a:p>
          <a:p>
            <a:pPr lvl="1"/>
            <a:r>
              <a:rPr lang="en-US" dirty="0"/>
              <a:t>Private data: ID of the state reached by this node</a:t>
            </a:r>
          </a:p>
          <a:p>
            <a:pPr lvl="1"/>
            <a:r>
              <a:rPr lang="en-US" dirty="0"/>
              <a:t>Private data: the ID of the parent node</a:t>
            </a:r>
          </a:p>
        </p:txBody>
      </p:sp>
    </p:spTree>
    <p:extLst>
      <p:ext uri="{BB962C8B-B14F-4D97-AF65-F5344CB8AC3E}">
        <p14:creationId xmlns:p14="http://schemas.microsoft.com/office/powerpoint/2010/main" val="102682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Algorithm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22438"/>
            <a:ext cx="909124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Initialize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frontier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C0099"/>
                </a:solidFill>
              </a:rPr>
              <a:t>starting state</a:t>
            </a:r>
          </a:p>
          <a:p>
            <a:r>
              <a:rPr lang="en-US" sz="2400" dirty="0"/>
              <a:t>While the frontier is not empty</a:t>
            </a:r>
          </a:p>
          <a:p>
            <a:pPr lvl="1"/>
            <a:r>
              <a:rPr lang="en-US" dirty="0"/>
              <a:t>Choose a frontier node according to </a:t>
            </a:r>
            <a:r>
              <a:rPr lang="en-US" b="1" dirty="0">
                <a:solidFill>
                  <a:srgbClr val="CC0099"/>
                </a:solidFill>
              </a:rPr>
              <a:t>search strategy</a:t>
            </a:r>
            <a:r>
              <a:rPr lang="en-US" b="1" dirty="0"/>
              <a:t> </a:t>
            </a:r>
            <a:r>
              <a:rPr lang="en-US" dirty="0"/>
              <a:t>and take it off the frontier</a:t>
            </a:r>
          </a:p>
          <a:p>
            <a:pPr lvl="1"/>
            <a:r>
              <a:rPr lang="en-US" dirty="0"/>
              <a:t>If the node contains the </a:t>
            </a:r>
            <a:r>
              <a:rPr lang="en-US" b="1" dirty="0">
                <a:solidFill>
                  <a:srgbClr val="CC0099"/>
                </a:solidFill>
              </a:rPr>
              <a:t>goal state</a:t>
            </a:r>
            <a:r>
              <a:rPr lang="en-US" dirty="0"/>
              <a:t>, return solution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C0099"/>
                </a:solidFill>
              </a:rPr>
              <a:t>expand</a:t>
            </a:r>
            <a:r>
              <a:rPr lang="en-US" dirty="0"/>
              <a:t> the node and add its children to the frontier</a:t>
            </a:r>
          </a:p>
          <a:p>
            <a:r>
              <a:rPr lang="en-US" b="1" dirty="0">
                <a:solidFill>
                  <a:srgbClr val="CC0099"/>
                </a:solidFill>
              </a:rPr>
              <a:t>Search strategy</a:t>
            </a:r>
            <a:r>
              <a:rPr lang="en-US" dirty="0"/>
              <a:t> determines </a:t>
            </a:r>
          </a:p>
          <a:p>
            <a:pPr lvl="1"/>
            <a:r>
              <a:rPr lang="en-US" dirty="0"/>
              <a:t>Is this process guaranteed to return an optimal solution?</a:t>
            </a:r>
          </a:p>
          <a:p>
            <a:pPr lvl="1"/>
            <a:r>
              <a:rPr lang="en-US" dirty="0"/>
              <a:t>Is this process guaranteed to return ANY solution?</a:t>
            </a:r>
          </a:p>
          <a:p>
            <a:pPr lvl="1"/>
            <a:r>
              <a:rPr lang="en-US" dirty="0"/>
              <a:t>Time complexity: how much time does it take?</a:t>
            </a:r>
          </a:p>
          <a:p>
            <a:pPr lvl="1"/>
            <a:r>
              <a:rPr lang="en-US" dirty="0"/>
              <a:t>Space complexity: how much RAM is consumed by the frontier?</a:t>
            </a:r>
          </a:p>
          <a:p>
            <a:r>
              <a:rPr lang="en-US" dirty="0"/>
              <a:t>For now: assume that search strategy = random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Depth-first search: very fast, but not guaranteed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Breadth-first search: guaranteed optimal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Uniform cost search = Dijkstra’s algorithm = BFS with variable costs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16388" name="Picture 4" descr="progr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8425" y="3317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30" y="2077279"/>
            <a:ext cx="9348641" cy="458235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47660" y="3230216"/>
            <a:ext cx="7363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90" y="50292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157372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lgorithm's progres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4057" y="-4344"/>
            <a:ext cx="8111255" cy="3327328"/>
          </a:xfrm>
          <a:prstGeom prst="rect">
            <a:avLst/>
          </a:prstGeom>
          <a:noFill/>
        </p:spPr>
      </p:pic>
      <p:pic>
        <p:nvPicPr>
          <p:cNvPr id="13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30" y="2077279"/>
            <a:ext cx="9348641" cy="45823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25290" y="50292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2100468" y="42676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3613" y="27407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27613" y="3535016"/>
            <a:ext cx="813352" cy="35118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3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Algorithm's progr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051" y="3936"/>
            <a:ext cx="8338261" cy="3420449"/>
          </a:xfrm>
          <a:prstGeom prst="rect">
            <a:avLst/>
          </a:prstGeom>
          <a:noFill/>
        </p:spPr>
      </p:pic>
      <p:pic>
        <p:nvPicPr>
          <p:cNvPr id="25" name="Picture 4" descr="A tree search example for the Romania map.">
            <a:extLst>
              <a:ext uri="{FF2B5EF4-FFF2-40B4-BE49-F238E27FC236}">
                <a16:creationId xmlns:a16="http://schemas.microsoft.com/office/drawing/2014/main" id="{E38CC53C-430A-AC46-B2D5-A213B264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730" y="2229679"/>
            <a:ext cx="9348641" cy="45823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16" name="Oval 15"/>
          <p:cNvSpPr/>
          <p:nvPr/>
        </p:nvSpPr>
        <p:spPr>
          <a:xfrm>
            <a:off x="2100060" y="3382616"/>
            <a:ext cx="7363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18" name="Oval 17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37213" y="4356654"/>
            <a:ext cx="1306995" cy="2915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26327" y="3733798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941" y="3316"/>
            <a:ext cx="7044775" cy="2889846"/>
          </a:xfrm>
          <a:prstGeom prst="rect">
            <a:avLst/>
          </a:prstGeom>
          <a:noFill/>
        </p:spPr>
      </p:pic>
      <p:pic>
        <p:nvPicPr>
          <p:cNvPr id="28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730" y="2229679"/>
            <a:ext cx="9348641" cy="4582350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29" name="Oval 28"/>
          <p:cNvSpPr/>
          <p:nvPr/>
        </p:nvSpPr>
        <p:spPr>
          <a:xfrm>
            <a:off x="2100060" y="3382616"/>
            <a:ext cx="7363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31" name="Oval 30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080013" y="3687416"/>
            <a:ext cx="813352" cy="35118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26327" y="3733798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96356" y="628571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05956" y="488761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9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Algorithm's progres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9143" y="0"/>
            <a:ext cx="7052858" cy="2893162"/>
          </a:xfrm>
          <a:prstGeom prst="rect">
            <a:avLst/>
          </a:prstGeom>
          <a:noFill/>
        </p:spPr>
      </p:pic>
      <p:pic>
        <p:nvPicPr>
          <p:cNvPr id="39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518" y="2229264"/>
            <a:ext cx="9348641" cy="4582350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40" name="Oval 39"/>
          <p:cNvSpPr/>
          <p:nvPr/>
        </p:nvSpPr>
        <p:spPr>
          <a:xfrm>
            <a:off x="2100060" y="3382616"/>
            <a:ext cx="7363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42" name="Oval 41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80013" y="3687416"/>
            <a:ext cx="813352" cy="35118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96356" y="628571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335773" y="488761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00139" y="582520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B213D4-7E2A-8C4C-BD67-E82F4A03E8F8}"/>
              </a:ext>
            </a:extLst>
          </p:cNvPr>
          <p:cNvSpPr/>
          <p:nvPr/>
        </p:nvSpPr>
        <p:spPr>
          <a:xfrm>
            <a:off x="3899647" y="3536576"/>
            <a:ext cx="1146118" cy="65442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3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21508" name="Picture 4" descr="Algorithm's progres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4100" y="3936"/>
            <a:ext cx="6057900" cy="2485019"/>
          </a:xfrm>
          <a:prstGeom prst="rect">
            <a:avLst/>
          </a:prstGeom>
          <a:noFill/>
        </p:spPr>
      </p:pic>
      <p:pic>
        <p:nvPicPr>
          <p:cNvPr id="18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81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34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1956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19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24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15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15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19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4356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9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1"/>
            <a:ext cx="5334000" cy="2614525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5029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81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34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91956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19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24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44356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24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730" y="2229679"/>
            <a:ext cx="9348641" cy="4582350"/>
          </a:xfrm>
          <a:prstGeom prst="rect">
            <a:avLst/>
          </a:prstGeom>
          <a:noFill/>
        </p:spPr>
      </p:pic>
      <p:sp>
        <p:nvSpPr>
          <p:cNvPr id="39" name="Oval 38"/>
          <p:cNvSpPr/>
          <p:nvPr/>
        </p:nvSpPr>
        <p:spPr>
          <a:xfrm>
            <a:off x="2100060" y="3382616"/>
            <a:ext cx="7363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41" name="Oval 40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37213" y="4356654"/>
            <a:ext cx="1306995" cy="2915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080013" y="3687416"/>
            <a:ext cx="813352" cy="35118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96356" y="628571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00139" y="582520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706C1A-61C3-2A40-A64D-1FF3E6803DFC}"/>
              </a:ext>
            </a:extLst>
          </p:cNvPr>
          <p:cNvSpPr/>
          <p:nvPr/>
        </p:nvSpPr>
        <p:spPr>
          <a:xfrm>
            <a:off x="6705601" y="5720592"/>
            <a:ext cx="1272204" cy="6073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8ED44E3-E217-4243-9965-9824C5570A23}"/>
              </a:ext>
            </a:extLst>
          </p:cNvPr>
          <p:cNvSpPr/>
          <p:nvPr/>
        </p:nvSpPr>
        <p:spPr>
          <a:xfrm>
            <a:off x="4572003" y="6141932"/>
            <a:ext cx="1272204" cy="6073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3971D0-346E-2545-A6CE-5A88AE031C6C}"/>
              </a:ext>
            </a:extLst>
          </p:cNvPr>
          <p:cNvSpPr/>
          <p:nvPr/>
        </p:nvSpPr>
        <p:spPr>
          <a:xfrm>
            <a:off x="3810007" y="3551131"/>
            <a:ext cx="1272204" cy="6073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035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repeated states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2369" y="1447801"/>
            <a:ext cx="11183815" cy="5257800"/>
          </a:xfrm>
        </p:spPr>
        <p:txBody>
          <a:bodyPr>
            <a:normAutofit/>
          </a:bodyPr>
          <a:lstStyle/>
          <a:p>
            <a:r>
              <a:rPr lang="en-US" sz="2400" dirty="0"/>
              <a:t>Initialize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frontier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C0099"/>
                </a:solidFill>
              </a:rPr>
              <a:t>starting state</a:t>
            </a:r>
          </a:p>
          <a:p>
            <a:r>
              <a:rPr lang="en-US" sz="2400" dirty="0"/>
              <a:t>While the frontier is not empty</a:t>
            </a:r>
          </a:p>
          <a:p>
            <a:pPr lvl="1"/>
            <a:r>
              <a:rPr lang="en-US" dirty="0"/>
              <a:t>Choose a frontier node according to </a:t>
            </a:r>
            <a:r>
              <a:rPr lang="en-US" b="1" dirty="0">
                <a:solidFill>
                  <a:srgbClr val="CC0099"/>
                </a:solidFill>
              </a:rPr>
              <a:t>search strategy </a:t>
            </a:r>
            <a:r>
              <a:rPr lang="en-US" dirty="0"/>
              <a:t>and take it off the frontier</a:t>
            </a:r>
          </a:p>
          <a:p>
            <a:pPr lvl="1"/>
            <a:r>
              <a:rPr lang="en-US" dirty="0"/>
              <a:t>If the node contains the </a:t>
            </a:r>
            <a:r>
              <a:rPr lang="en-US" b="1" dirty="0">
                <a:solidFill>
                  <a:srgbClr val="CC0099"/>
                </a:solidFill>
              </a:rPr>
              <a:t>goal state</a:t>
            </a:r>
            <a:r>
              <a:rPr lang="en-US" dirty="0"/>
              <a:t>, return solution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C0099"/>
                </a:solidFill>
              </a:rPr>
              <a:t>expand</a:t>
            </a:r>
            <a:r>
              <a:rPr lang="en-US" dirty="0"/>
              <a:t> the node and add its children to the frontier</a:t>
            </a:r>
          </a:p>
          <a:p>
            <a:r>
              <a:rPr lang="en-US" sz="2400" dirty="0"/>
              <a:t>To handle repeated states:</a:t>
            </a:r>
          </a:p>
          <a:p>
            <a:pPr lvl="1"/>
            <a:r>
              <a:rPr lang="en-US" dirty="0"/>
              <a:t>Every time you expand a node, add that state to the </a:t>
            </a:r>
            <a:br>
              <a:rPr lang="en-US" dirty="0"/>
            </a:br>
            <a:r>
              <a:rPr lang="en-US" b="1" dirty="0">
                <a:solidFill>
                  <a:srgbClr val="CC0099"/>
                </a:solidFill>
              </a:rPr>
              <a:t>explored set</a:t>
            </a:r>
          </a:p>
          <a:p>
            <a:pPr lvl="1"/>
            <a:r>
              <a:rPr lang="en-US" dirty="0"/>
              <a:t>When adding nodes to the frontier, CHECK FIRST to see if they’ve already been explored</a:t>
            </a:r>
          </a:p>
        </p:txBody>
      </p:sp>
    </p:spTree>
    <p:extLst>
      <p:ext uri="{BB962C8B-B14F-4D97-AF65-F5344CB8AC3E}">
        <p14:creationId xmlns:p14="http://schemas.microsoft.com/office/powerpoint/2010/main" val="365154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2369" y="1447801"/>
                <a:ext cx="11183815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Without </a:t>
                </a:r>
                <a:r>
                  <a:rPr lang="en-US" b="1" dirty="0">
                    <a:solidFill>
                      <a:srgbClr val="CC0099"/>
                    </a:solidFill>
                  </a:rPr>
                  <a:t>explored set 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/node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) = # nodes expanded</a:t>
                </a:r>
              </a:p>
              <a:p>
                <a:pPr lvl="2"/>
                <a:r>
                  <a:rPr lang="en-US" sz="2800" dirty="0"/>
                  <a:t>b = branching factor (number of children each node might have)</a:t>
                </a:r>
              </a:p>
              <a:p>
                <a:pPr lvl="2"/>
                <a:r>
                  <a:rPr lang="en-US" sz="2800" dirty="0"/>
                  <a:t>m = length of the longest possible path </a:t>
                </a:r>
              </a:p>
              <a:p>
                <a:r>
                  <a:rPr lang="en-US" dirty="0"/>
                  <a:t>With </a:t>
                </a:r>
                <a:r>
                  <a:rPr lang="en-US" b="1" dirty="0">
                    <a:solidFill>
                      <a:srgbClr val="CC0099"/>
                    </a:solidFill>
                  </a:rPr>
                  <a:t>explored set 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/node using a hash table to see if node is already in </a:t>
                </a:r>
                <a:r>
                  <a:rPr lang="en-US" sz="2800" b="1" dirty="0">
                    <a:solidFill>
                      <a:srgbClr val="CC0099"/>
                    </a:solidFill>
                  </a:rPr>
                  <a:t>explored set</a:t>
                </a:r>
                <a:r>
                  <a:rPr lang="en-US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dirty="0"/>
                  <a:t>) = # nodes expanded</a:t>
                </a:r>
              </a:p>
              <a:p>
                <a:r>
                  <a:rPr lang="en-US" sz="3200" dirty="0"/>
                  <a:t>Usually,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|)&lt;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  We’ll continue to talk about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but remember that it’s upper-bounded by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3200" dirty="0"/>
                  <a:t>. 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69" y="1447801"/>
                <a:ext cx="11183815" cy="5257800"/>
              </a:xfrm>
              <a:blipFill>
                <a:blip r:embed="rId3"/>
                <a:stretch>
                  <a:fillRect l="-1254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0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Algorithm's progres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2194" y="3316"/>
            <a:ext cx="7866432" cy="3226899"/>
          </a:xfrm>
          <a:prstGeom prst="rect">
            <a:avLst/>
          </a:prstGeom>
          <a:noFill/>
        </p:spPr>
      </p:pic>
      <p:pic>
        <p:nvPicPr>
          <p:cNvPr id="4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30" y="2077279"/>
            <a:ext cx="9348641" cy="4582350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w/o repeats</a:t>
            </a:r>
          </a:p>
        </p:txBody>
      </p:sp>
      <p:sp>
        <p:nvSpPr>
          <p:cNvPr id="5" name="Oval 4"/>
          <p:cNvSpPr/>
          <p:nvPr/>
        </p:nvSpPr>
        <p:spPr>
          <a:xfrm>
            <a:off x="1947660" y="3230216"/>
            <a:ext cx="73632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290" y="50292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37409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lgorithm's progr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163" y="-4344"/>
            <a:ext cx="7255149" cy="2976144"/>
          </a:xfrm>
          <a:prstGeom prst="rect">
            <a:avLst/>
          </a:prstGeom>
          <a:noFill/>
        </p:spPr>
      </p:pic>
      <p:pic>
        <p:nvPicPr>
          <p:cNvPr id="13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30" y="2077279"/>
            <a:ext cx="9348641" cy="45823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25290" y="50292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w/o repeats</a:t>
            </a:r>
          </a:p>
        </p:txBody>
      </p:sp>
      <p:sp>
        <p:nvSpPr>
          <p:cNvPr id="7" name="Oval 6"/>
          <p:cNvSpPr/>
          <p:nvPr/>
        </p:nvSpPr>
        <p:spPr>
          <a:xfrm>
            <a:off x="2100468" y="42676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3613" y="27407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27613" y="3535016"/>
            <a:ext cx="813352" cy="35118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262814" y="3210339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7443" y="1690688"/>
            <a:ext cx="106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Explored:</a:t>
            </a:r>
          </a:p>
          <a:p>
            <a:r>
              <a:rPr lang="en-US" altLang="ja-JP" dirty="0"/>
              <a:t>Arad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13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49" y="1470818"/>
            <a:ext cx="10391776" cy="4525963"/>
          </a:xfrm>
        </p:spPr>
        <p:txBody>
          <a:bodyPr/>
          <a:lstStyle/>
          <a:p>
            <a:r>
              <a:rPr lang="en-US" dirty="0"/>
              <a:t>We will consider the problem of designing </a:t>
            </a:r>
            <a:r>
              <a:rPr lang="en-US" b="1" dirty="0">
                <a:solidFill>
                  <a:srgbClr val="FF0000"/>
                </a:solidFill>
              </a:rPr>
              <a:t>goal-based agents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fully observable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environments</a:t>
            </a:r>
          </a:p>
        </p:txBody>
      </p:sp>
      <p:grpSp>
        <p:nvGrpSpPr>
          <p:cNvPr id="4" name="Group 3" descr="A maze illustration.">
            <a:extLst>
              <a:ext uri="{FF2B5EF4-FFF2-40B4-BE49-F238E27FC236}">
                <a16:creationId xmlns:a16="http://schemas.microsoft.com/office/drawing/2014/main" id="{7B730146-F348-139F-2755-1795652141C6}"/>
              </a:ext>
            </a:extLst>
          </p:cNvPr>
          <p:cNvGrpSpPr/>
          <p:nvPr/>
        </p:nvGrpSpPr>
        <p:grpSpPr>
          <a:xfrm>
            <a:off x="4215950" y="3006929"/>
            <a:ext cx="4786049" cy="3622472"/>
            <a:chOff x="4215950" y="3006929"/>
            <a:chExt cx="4786049" cy="362247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96331" y="3624944"/>
              <a:ext cx="2960528" cy="3004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Down Arrow 10"/>
            <p:cNvSpPr/>
            <p:nvPr/>
          </p:nvSpPr>
          <p:spPr>
            <a:xfrm>
              <a:off x="4760805" y="3393871"/>
              <a:ext cx="164474" cy="2225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5950" y="3006929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state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 rot="5400000">
              <a:off x="7665288" y="6298408"/>
              <a:ext cx="166914" cy="219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73549" y="6207329"/>
              <a:ext cx="1128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Algorithm's progres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2049" y="3936"/>
            <a:ext cx="7043263" cy="2889226"/>
          </a:xfrm>
          <a:prstGeom prst="rect">
            <a:avLst/>
          </a:prstGeom>
          <a:noFill/>
        </p:spPr>
      </p:pic>
      <p:pic>
        <p:nvPicPr>
          <p:cNvPr id="15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6852" y="2199863"/>
            <a:ext cx="9348641" cy="45823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18" name="Oval 17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37213" y="4356654"/>
            <a:ext cx="1306995" cy="2915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26327" y="3733798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2392022" y="3389245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031973" y="3806687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5404748" y="1157623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7443" y="1690688"/>
            <a:ext cx="1069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Explored:</a:t>
            </a:r>
          </a:p>
          <a:p>
            <a:r>
              <a:rPr lang="en-US" altLang="ja-JP" dirty="0"/>
              <a:t>Arad</a:t>
            </a:r>
          </a:p>
          <a:p>
            <a:r>
              <a:rPr kumimoji="1" lang="en-US" altLang="ja-JP" dirty="0"/>
              <a:t>Sibiu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936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algorithm's progr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171" y="3316"/>
            <a:ext cx="7039546" cy="2887701"/>
          </a:xfrm>
          <a:prstGeom prst="rect">
            <a:avLst/>
          </a:prstGeom>
          <a:noFill/>
        </p:spPr>
      </p:pic>
      <p:pic>
        <p:nvPicPr>
          <p:cNvPr id="28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730" y="2229679"/>
            <a:ext cx="9348641" cy="4582350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31" name="Oval 30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26327" y="3733798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96356" y="628571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05956" y="488761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443" y="1690688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Explored:</a:t>
            </a:r>
          </a:p>
          <a:p>
            <a:r>
              <a:rPr lang="en-US" altLang="ja-JP" dirty="0"/>
              <a:t>Arad</a:t>
            </a:r>
          </a:p>
          <a:p>
            <a:r>
              <a:rPr kumimoji="1" lang="en-US" altLang="ja-JP" dirty="0"/>
              <a:t>Sibiu</a:t>
            </a:r>
          </a:p>
          <a:p>
            <a:r>
              <a:rPr lang="en-US" altLang="ja-JP" dirty="0" err="1"/>
              <a:t>Rimnicu</a:t>
            </a:r>
            <a:r>
              <a:rPr lang="en-US" altLang="ja-JP" dirty="0"/>
              <a:t> </a:t>
            </a:r>
            <a:r>
              <a:rPr lang="en-US" altLang="ja-JP" dirty="0" err="1"/>
              <a:t>Vilcea</a:t>
            </a:r>
            <a:endParaRPr kumimoji="1" lang="ja-JP" altLang="en-US" dirty="0"/>
          </a:p>
        </p:txBody>
      </p:sp>
      <p:sp>
        <p:nvSpPr>
          <p:cNvPr id="40" name="Multiply 39"/>
          <p:cNvSpPr/>
          <p:nvPr/>
        </p:nvSpPr>
        <p:spPr>
          <a:xfrm>
            <a:off x="2392022" y="3389245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995534" y="3859693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4383161" y="453556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5425016" y="1134041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9736242" y="1725708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31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algorithm's progr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2858" y="0"/>
            <a:ext cx="6989142" cy="2867025"/>
          </a:xfrm>
          <a:prstGeom prst="rect">
            <a:avLst/>
          </a:prstGeom>
          <a:noFill/>
        </p:spPr>
      </p:pic>
      <p:pic>
        <p:nvPicPr>
          <p:cNvPr id="39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518" y="2229264"/>
            <a:ext cx="9348641" cy="4582350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42" name="Oval 41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96356" y="628571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335773" y="488761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00139" y="582520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7443" y="1690688"/>
            <a:ext cx="1534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Explored:</a:t>
            </a:r>
          </a:p>
          <a:p>
            <a:r>
              <a:rPr lang="en-US" altLang="ja-JP" dirty="0"/>
              <a:t>Arad</a:t>
            </a:r>
          </a:p>
          <a:p>
            <a:r>
              <a:rPr kumimoji="1" lang="en-US" altLang="ja-JP" dirty="0"/>
              <a:t>Sibiu</a:t>
            </a:r>
          </a:p>
          <a:p>
            <a:r>
              <a:rPr lang="en-US" altLang="ja-JP" dirty="0" err="1"/>
              <a:t>Rimnicu</a:t>
            </a:r>
            <a:r>
              <a:rPr lang="en-US" altLang="ja-JP" dirty="0"/>
              <a:t> </a:t>
            </a:r>
            <a:r>
              <a:rPr lang="en-US" altLang="ja-JP" dirty="0" err="1"/>
              <a:t>Vilces</a:t>
            </a:r>
            <a:endParaRPr lang="en-US" altLang="ja-JP" dirty="0"/>
          </a:p>
          <a:p>
            <a:r>
              <a:rPr lang="en-US" altLang="ja-JP" dirty="0" err="1"/>
              <a:t>Fa</a:t>
            </a:r>
            <a:r>
              <a:rPr kumimoji="1" lang="en-US" altLang="ja-JP" dirty="0" err="1"/>
              <a:t>garas</a:t>
            </a:r>
            <a:endParaRPr kumimoji="1" lang="ja-JP" altLang="en-US" dirty="0"/>
          </a:p>
        </p:txBody>
      </p:sp>
      <p:sp>
        <p:nvSpPr>
          <p:cNvPr id="46" name="Multiply 45"/>
          <p:cNvSpPr/>
          <p:nvPr/>
        </p:nvSpPr>
        <p:spPr>
          <a:xfrm>
            <a:off x="2392022" y="3389245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95535" y="3810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343402" y="446598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5454830" y="1124101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5903846" y="1708754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9746183" y="171226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405235" y="3990975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2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algorithm's progr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936"/>
            <a:ext cx="6096000" cy="2500648"/>
          </a:xfrm>
          <a:prstGeom prst="rect">
            <a:avLst/>
          </a:prstGeom>
          <a:noFill/>
        </p:spPr>
      </p:pic>
      <p:pic>
        <p:nvPicPr>
          <p:cNvPr id="38" name="Picture 4" descr="A tree search example for the Romania map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730" y="2229679"/>
            <a:ext cx="9348641" cy="458235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690" y="5181601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Arad</a:t>
            </a:r>
          </a:p>
          <a:p>
            <a:r>
              <a:rPr lang="en-US" dirty="0"/>
              <a:t>Goal: Bucharest</a:t>
            </a:r>
          </a:p>
        </p:txBody>
      </p:sp>
      <p:sp>
        <p:nvSpPr>
          <p:cNvPr id="41" name="Oval 40"/>
          <p:cNvSpPr/>
          <p:nvPr/>
        </p:nvSpPr>
        <p:spPr>
          <a:xfrm>
            <a:off x="2252868" y="4420090"/>
            <a:ext cx="1469603" cy="374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76013" y="2893162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92731" y="2295940"/>
            <a:ext cx="907774" cy="31344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96356" y="628571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00139" y="5825204"/>
            <a:ext cx="1025265" cy="35030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7443" y="1690688"/>
            <a:ext cx="1471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Explored:</a:t>
            </a:r>
          </a:p>
          <a:p>
            <a:r>
              <a:rPr lang="en-US" altLang="ja-JP" dirty="0"/>
              <a:t>Arad</a:t>
            </a:r>
          </a:p>
          <a:p>
            <a:r>
              <a:rPr kumimoji="1" lang="en-US" altLang="ja-JP" dirty="0"/>
              <a:t>Sibiu</a:t>
            </a:r>
          </a:p>
          <a:p>
            <a:r>
              <a:rPr lang="en-US" altLang="ja-JP" dirty="0" err="1"/>
              <a:t>Rinnicu</a:t>
            </a:r>
            <a:r>
              <a:rPr lang="en-US" altLang="ja-JP" dirty="0"/>
              <a:t> </a:t>
            </a:r>
            <a:r>
              <a:rPr lang="en-US" altLang="ja-JP" dirty="0" err="1"/>
              <a:t>Vilces</a:t>
            </a:r>
            <a:endParaRPr lang="en-US" altLang="ja-JP" dirty="0"/>
          </a:p>
          <a:p>
            <a:r>
              <a:rPr lang="en-US" altLang="ja-JP" dirty="0" err="1"/>
              <a:t>Fa</a:t>
            </a:r>
            <a:r>
              <a:rPr kumimoji="1" lang="en-US" altLang="ja-JP" dirty="0" err="1"/>
              <a:t>garas</a:t>
            </a:r>
            <a:endParaRPr kumimoji="1" lang="en-US" altLang="ja-JP" dirty="0"/>
          </a:p>
          <a:p>
            <a:r>
              <a:rPr lang="en-US" altLang="ja-JP" dirty="0"/>
              <a:t>Pitesti</a:t>
            </a:r>
            <a:endParaRPr kumimoji="1" lang="ja-JP" altLang="en-US" dirty="0"/>
          </a:p>
        </p:txBody>
      </p:sp>
      <p:sp>
        <p:nvSpPr>
          <p:cNvPr id="53" name="Multiply 52"/>
          <p:cNvSpPr/>
          <p:nvPr/>
        </p:nvSpPr>
        <p:spPr>
          <a:xfrm>
            <a:off x="2392022" y="3389245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995535" y="3810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343402" y="446598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6288546" y="976184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6683772" y="1453261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10028570" y="1456769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357610" y="3962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5557635" y="5076825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10032705" y="194870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DABED2-4664-DF45-9FFE-A73765418308}"/>
              </a:ext>
            </a:extLst>
          </p:cNvPr>
          <p:cNvSpPr/>
          <p:nvPr/>
        </p:nvSpPr>
        <p:spPr>
          <a:xfrm>
            <a:off x="6683773" y="5728448"/>
            <a:ext cx="1294032" cy="59946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FEF3E5-BE29-4C45-B073-6149EADAE2F9}"/>
              </a:ext>
            </a:extLst>
          </p:cNvPr>
          <p:cNvSpPr/>
          <p:nvPr/>
        </p:nvSpPr>
        <p:spPr>
          <a:xfrm>
            <a:off x="4550174" y="6136341"/>
            <a:ext cx="1294032" cy="59946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56066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Depth-first search: very fast, but not guaranteed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Breadth-first search: guaranteed optimal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Uniform cost search = Dijkstra’s algorithm = BFS with variable costs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85" y="1349115"/>
            <a:ext cx="10874115" cy="48278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Basic idea</a:t>
            </a:r>
          </a:p>
          <a:p>
            <a:pPr marL="0" indent="0" algn="ctr">
              <a:buNone/>
            </a:pPr>
            <a:r>
              <a:rPr lang="en-US" sz="2800" dirty="0"/>
              <a:t>try to find a solution as fast as possible</a:t>
            </a:r>
          </a:p>
          <a:p>
            <a:r>
              <a:rPr lang="en-US" sz="3200" dirty="0"/>
              <a:t>How: </a:t>
            </a:r>
          </a:p>
          <a:p>
            <a:pPr marL="0" indent="0" algn="ctr">
              <a:buNone/>
            </a:pPr>
            <a:r>
              <a:rPr lang="en-US" sz="3200" dirty="0"/>
              <a:t>From the frontier, always choose a node which is </a:t>
            </a:r>
          </a:p>
          <a:p>
            <a:pPr marL="0" indent="0" algn="ctr">
              <a:buNone/>
            </a:pPr>
            <a:r>
              <a:rPr lang="en-US" sz="3200" dirty="0"/>
              <a:t>AS FAR FROM THE STARTING POINT AS POSSIBLE</a:t>
            </a:r>
          </a:p>
          <a:p>
            <a:r>
              <a:rPr lang="en-US" sz="3200" dirty="0"/>
              <a:t>How: </a:t>
            </a:r>
          </a:p>
          <a:p>
            <a:pPr marL="0" indent="0" algn="ctr">
              <a:buNone/>
            </a:pPr>
            <a:r>
              <a:rPr lang="en-US" sz="3200" dirty="0"/>
              <a:t>Frontier is a LIFO queue.  </a:t>
            </a:r>
          </a:p>
          <a:p>
            <a:pPr marL="0" indent="0" algn="ctr">
              <a:buNone/>
            </a:pPr>
            <a:r>
              <a:rPr lang="en-US" sz="3200" dirty="0"/>
              <a:t>The node you expand = whichever node has been most recently placed on the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4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Depth First Example"/>
          <p:cNvGrpSpPr/>
          <p:nvPr/>
        </p:nvGrpSpPr>
        <p:grpSpPr>
          <a:xfrm>
            <a:off x="2433146" y="2438400"/>
            <a:ext cx="6787054" cy="4343400"/>
            <a:chOff x="3671888" y="3301231"/>
            <a:chExt cx="5319712" cy="3404369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88" y="3301231"/>
              <a:ext cx="5319712" cy="34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3886200" y="53340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305800" y="36576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deepest unexpanded node</a:t>
            </a:r>
          </a:p>
          <a:p>
            <a:r>
              <a:rPr lang="en-US" dirty="0"/>
              <a:t>Implementation: </a:t>
            </a:r>
            <a:r>
              <a:rPr lang="en-US" i="1" dirty="0"/>
              <a:t>frontier </a:t>
            </a:r>
            <a:r>
              <a:rPr lang="en-US" dirty="0"/>
              <a:t>is LIFO (a stack)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" y="388697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state space graph for a tiny search problem</a:t>
            </a:r>
          </a:p>
        </p:txBody>
      </p:sp>
    </p:spTree>
    <p:extLst>
      <p:ext uri="{BB962C8B-B14F-4D97-AF65-F5344CB8AC3E}">
        <p14:creationId xmlns:p14="http://schemas.microsoft.com/office/powerpoint/2010/main" val="1456128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600201"/>
            <a:ext cx="3886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Expansion order: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s,d,b,a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c,a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e,h,p,q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q,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r,f,c,a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G)</a:t>
            </a:r>
          </a:p>
        </p:txBody>
      </p:sp>
      <p:pic>
        <p:nvPicPr>
          <p:cNvPr id="3074" name="Picture 2" descr="a depth first search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48918"/>
            <a:ext cx="3619500" cy="2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tree exa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17" y="3429000"/>
            <a:ext cx="584410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02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search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Strategies are evaluated along the following criteria:</a:t>
                </a:r>
              </a:p>
              <a:p>
                <a:pPr lvl="1"/>
                <a:r>
                  <a:rPr lang="en-US" sz="2800" b="1" dirty="0">
                    <a:solidFill>
                      <a:srgbClr val="FF0000"/>
                    </a:solidFill>
                  </a:rPr>
                  <a:t>Completeness: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does it always find a solution if one exists?</a:t>
                </a:r>
              </a:p>
              <a:p>
                <a:pPr lvl="1"/>
                <a:r>
                  <a:rPr lang="en-US" sz="2800" b="1" dirty="0">
                    <a:solidFill>
                      <a:srgbClr val="FF0000"/>
                    </a:solidFill>
                  </a:rPr>
                  <a:t>Optimality: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does it always find a least-cost solution?</a:t>
                </a:r>
              </a:p>
              <a:p>
                <a:pPr lvl="1"/>
                <a:r>
                  <a:rPr lang="en-US" sz="2800" b="1" dirty="0">
                    <a:solidFill>
                      <a:srgbClr val="FF0000"/>
                    </a:solidFill>
                  </a:rPr>
                  <a:t>Time complexity:</a:t>
                </a:r>
                <a:r>
                  <a:rPr lang="en-US" sz="2800" b="1" dirty="0"/>
                  <a:t> </a:t>
                </a:r>
                <a:r>
                  <a:rPr lang="en-US" sz="2800" dirty="0"/>
                  <a:t>number of nodes generated</a:t>
                </a:r>
              </a:p>
              <a:p>
                <a:pPr lvl="1"/>
                <a:r>
                  <a:rPr lang="en-US" sz="2800" b="1" dirty="0">
                    <a:solidFill>
                      <a:srgbClr val="FF0000"/>
                    </a:solidFill>
                  </a:rPr>
                  <a:t>Space complexity: </a:t>
                </a:r>
                <a:r>
                  <a:rPr lang="en-US" sz="2800" dirty="0"/>
                  <a:t>maximum number of nodes in memory</a:t>
                </a:r>
              </a:p>
              <a:p>
                <a:r>
                  <a:rPr lang="en-US" dirty="0"/>
                  <a:t>Time and space complexity are measured in terms of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i="1" dirty="0"/>
                  <a:t>:</a:t>
                </a:r>
                <a:r>
                  <a:rPr lang="en-US" sz="2800" dirty="0"/>
                  <a:t> maximum branching factor of the search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i="1" dirty="0"/>
                  <a:t>: </a:t>
                </a:r>
                <a:r>
                  <a:rPr lang="en-US" sz="2800" dirty="0"/>
                  <a:t>depth of the optimal solution</a:t>
                </a:r>
              </a:p>
              <a:p>
                <a:pPr lvl="1"/>
                <a:r>
                  <a:rPr lang="en-US" sz="2800" b="1" i="1" dirty="0">
                    <a:solidFill>
                      <a:srgbClr val="CC0099"/>
                    </a:solidFill>
                  </a:rPr>
                  <a:t>m</a:t>
                </a:r>
                <a:r>
                  <a:rPr lang="en-US" sz="2800" dirty="0"/>
                  <a:t>: maximum length of any path in the state space (may be infinite)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1" i="1" dirty="0">
                    <a:solidFill>
                      <a:srgbClr val="CC0099"/>
                    </a:solidFill>
                  </a:rPr>
                  <a:t> </a:t>
                </a:r>
                <a:r>
                  <a:rPr lang="en-US" sz="2800" dirty="0"/>
                  <a:t>: number of distinct states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13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600200"/>
                <a:ext cx="8229600" cy="4800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Complete? (always finds a solution if one exists?)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>
                  <a:buNone/>
                </a:pPr>
                <a:r>
                  <a:rPr lang="en-US" dirty="0"/>
                  <a:t>Fails in infinite-depth spaces, spaces with loops</a:t>
                </a:r>
              </a:p>
              <a:p>
                <a:pPr lvl="1">
                  <a:buNone/>
                </a:pPr>
                <a:r>
                  <a:rPr lang="en-US" dirty="0"/>
                  <a:t>Modify to avoid repeated states along path</a:t>
                </a:r>
              </a:p>
              <a:p>
                <a:pPr lvl="2">
                  <a:buFont typeface="Wingdings" pitchFamily="2" charset="2"/>
                  <a:buNone/>
                </a:pP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complete in finite spaces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Optimal? (always finds an optimal solution?)</a:t>
                </a:r>
              </a:p>
              <a:p>
                <a:pPr lvl="1">
                  <a:buNone/>
                </a:pPr>
                <a:r>
                  <a:rPr lang="en-US" dirty="0"/>
                  <a:t>No – returns the first solution it finds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Time? (how long does it take, in terms of b, d, m?)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buNone/>
                </a:pPr>
                <a:r>
                  <a:rPr lang="en-US" dirty="0"/>
                  <a:t>Could be the time to reach a solution at maximum depth </a:t>
                </a:r>
                <a:r>
                  <a:rPr lang="en-US" i="1" dirty="0">
                    <a:solidFill>
                      <a:srgbClr val="CC0099"/>
                    </a:solidFill>
                  </a:rPr>
                  <a:t>m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</a:p>
              <a:p>
                <a:pPr lvl="1">
                  <a:buNone/>
                </a:pPr>
                <a:r>
                  <a:rPr lang="en-US" dirty="0"/>
                  <a:t>Terrible if </a:t>
                </a:r>
                <a:r>
                  <a:rPr lang="en-US" i="1" dirty="0">
                    <a:solidFill>
                      <a:srgbClr val="CC0099"/>
                    </a:solidFill>
                  </a:rPr>
                  <a:t>m</a:t>
                </a:r>
                <a:r>
                  <a:rPr lang="en-US" dirty="0"/>
                  <a:t> is much larger than </a:t>
                </a:r>
                <a:r>
                  <a:rPr lang="en-US" i="1" dirty="0">
                    <a:solidFill>
                      <a:srgbClr val="CC0099"/>
                    </a:solidFill>
                  </a:rPr>
                  <a:t>d</a:t>
                </a:r>
              </a:p>
              <a:p>
                <a:pPr lvl="1">
                  <a:buNone/>
                </a:pPr>
                <a:r>
                  <a:rPr lang="en-US" dirty="0"/>
                  <a:t>But VERY FAST if there are LOTS of solutions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Space? (how much storage space, in terms of b, d, m?)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buNone/>
                </a:pPr>
                <a:r>
                  <a:rPr lang="en-US" i="1" dirty="0">
                    <a:solidFill>
                      <a:srgbClr val="CC0099"/>
                    </a:solidFill>
                  </a:rPr>
                  <a:t>O</a:t>
                </a:r>
                <a:r>
                  <a:rPr lang="en-US" dirty="0">
                    <a:solidFill>
                      <a:srgbClr val="CC0099"/>
                    </a:solidFill>
                  </a:rPr>
                  <a:t>(</a:t>
                </a:r>
                <a:r>
                  <a:rPr lang="en-US" i="1" dirty="0" err="1">
                    <a:solidFill>
                      <a:srgbClr val="CC0099"/>
                    </a:solidFill>
                  </a:rPr>
                  <a:t>bm</a:t>
                </a:r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  <a:r>
                  <a:rPr lang="en-US" i="1" dirty="0"/>
                  <a:t>, </a:t>
                </a:r>
                <a:r>
                  <a:rPr lang="en-US" dirty="0"/>
                  <a:t>i.e., linear space!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800600"/>
              </a:xfrm>
              <a:blipFill>
                <a:blip r:embed="rId3"/>
                <a:stretch>
                  <a:fillRect l="-1111" t="-2033" r="-444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5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265238"/>
            <a:ext cx="10149923" cy="5165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consider the problem of designing </a:t>
            </a:r>
            <a:r>
              <a:rPr lang="en-US" b="1" dirty="0">
                <a:solidFill>
                  <a:srgbClr val="FF0000"/>
                </a:solidFill>
              </a:rPr>
              <a:t>goal-based agents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fully observable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environments </a:t>
            </a:r>
          </a:p>
          <a:p>
            <a:pPr lvl="1"/>
            <a:r>
              <a:rPr lang="en-US" dirty="0"/>
              <a:t>The agent must find </a:t>
            </a:r>
            <a:r>
              <a:rPr lang="en-US" dirty="0">
                <a:solidFill>
                  <a:srgbClr val="00B0F0"/>
                </a:solidFill>
              </a:rPr>
              <a:t>a </a:t>
            </a:r>
            <a:r>
              <a:rPr lang="en-US" i="1" dirty="0">
                <a:solidFill>
                  <a:srgbClr val="00B0F0"/>
                </a:solidFill>
              </a:rPr>
              <a:t>sequence of actions </a:t>
            </a:r>
            <a:r>
              <a:rPr lang="en-US" dirty="0"/>
              <a:t>that reaches the goal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performance measure</a:t>
            </a:r>
            <a:r>
              <a:rPr lang="en-US" b="1" dirty="0"/>
              <a:t> </a:t>
            </a:r>
            <a:r>
              <a:rPr lang="en-US" dirty="0"/>
              <a:t>is defined by (a) reaching the goal and (b) how “expensive” the path to the goal is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agent doesn’t know </a:t>
            </a:r>
            <a:r>
              <a:rPr lang="en-US" sz="2400" dirty="0"/>
              <a:t>the performance measure.  This is a goal-directed agent, not a utility-directed agent</a:t>
            </a:r>
          </a:p>
          <a:p>
            <a:pPr lvl="2"/>
            <a:r>
              <a:rPr lang="en-US" sz="2400" dirty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programmer (you) DOES know </a:t>
            </a:r>
            <a:r>
              <a:rPr lang="en-US" sz="2400" dirty="0"/>
              <a:t>the performance measure.  So you design a goal-seeking strategy that minimizes cost.</a:t>
            </a:r>
          </a:p>
          <a:p>
            <a:pPr lvl="1"/>
            <a:r>
              <a:rPr lang="en-US" dirty="0"/>
              <a:t>We are focused on the process of finding the solution; while executing the solution, we assume that the agent can safely ignore its percepts (</a:t>
            </a:r>
            <a:r>
              <a:rPr lang="en-US" b="1" dirty="0">
                <a:solidFill>
                  <a:srgbClr val="00B0F0"/>
                </a:solidFill>
              </a:rPr>
              <a:t>static environment, open-loop system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Depth-first search: very fast, but not guaranteed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Breadth-first search: guaranteed optimal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Uniform cost search = Dijkstra’s algorithm = BFS with variable costs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31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218" y="1615765"/>
            <a:ext cx="7436371" cy="5099828"/>
          </a:xfrm>
        </p:spPr>
        <p:txBody>
          <a:bodyPr>
            <a:noAutofit/>
          </a:bodyPr>
          <a:lstStyle/>
          <a:p>
            <a:r>
              <a:rPr lang="en-US" sz="2400" dirty="0"/>
              <a:t>Initialize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frontier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C0099"/>
                </a:solidFill>
              </a:rPr>
              <a:t>starting state</a:t>
            </a:r>
          </a:p>
          <a:p>
            <a:r>
              <a:rPr lang="en-US" sz="2400" dirty="0"/>
              <a:t>While the frontier is not empty</a:t>
            </a:r>
          </a:p>
          <a:p>
            <a:pPr lvl="1"/>
            <a:r>
              <a:rPr lang="en-US" b="1" dirty="0">
                <a:solidFill>
                  <a:srgbClr val="CC0099"/>
                </a:solidFill>
              </a:rPr>
              <a:t>Search strategy:</a:t>
            </a:r>
            <a:r>
              <a:rPr lang="en-US" b="1" dirty="0"/>
              <a:t> </a:t>
            </a:r>
            <a:r>
              <a:rPr lang="en-US" dirty="0"/>
              <a:t>choose one of the nodes which is CLOSEST to the starting state</a:t>
            </a:r>
          </a:p>
          <a:p>
            <a:pPr lvl="1"/>
            <a:r>
              <a:rPr lang="en-US" dirty="0"/>
              <a:t>If the node contains the </a:t>
            </a:r>
            <a:r>
              <a:rPr lang="en-US" b="1" dirty="0">
                <a:solidFill>
                  <a:srgbClr val="CC0099"/>
                </a:solidFill>
              </a:rPr>
              <a:t>goal state</a:t>
            </a:r>
            <a:r>
              <a:rPr lang="en-US" dirty="0"/>
              <a:t>, return solution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C0099"/>
                </a:solidFill>
              </a:rPr>
              <a:t>expand</a:t>
            </a:r>
            <a:r>
              <a:rPr lang="en-US" dirty="0"/>
              <a:t> the node and add its children to the frontier</a:t>
            </a:r>
            <a:r>
              <a:rPr lang="en-US" sz="3200" dirty="0"/>
              <a:t> </a:t>
            </a:r>
          </a:p>
        </p:txBody>
      </p:sp>
      <p:pic>
        <p:nvPicPr>
          <p:cNvPr id="5" name="Picture 4" descr="Breath-first search animation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666" y="1499484"/>
            <a:ext cx="4526562" cy="45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Implementation: </a:t>
            </a:r>
            <a:r>
              <a:rPr lang="en-US" i="1" dirty="0"/>
              <a:t>frontier</a:t>
            </a:r>
            <a:r>
              <a:rPr lang="en-US" dirty="0"/>
              <a:t> is FIFO (a queue)</a:t>
            </a:r>
          </a:p>
        </p:txBody>
      </p:sp>
      <p:grpSp>
        <p:nvGrpSpPr>
          <p:cNvPr id="4" name="Group 3" descr="Breadth First search queue"/>
          <p:cNvGrpSpPr/>
          <p:nvPr/>
        </p:nvGrpSpPr>
        <p:grpSpPr>
          <a:xfrm>
            <a:off x="4387924" y="2895600"/>
            <a:ext cx="5975277" cy="3823900"/>
            <a:chOff x="3671888" y="3301231"/>
            <a:chExt cx="5319712" cy="34043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88" y="3301231"/>
              <a:ext cx="5319712" cy="340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886200" y="53340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05800" y="36576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24000" y="6581002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P. </a:t>
            </a:r>
            <a:r>
              <a:rPr lang="en-US" sz="1200" dirty="0" err="1"/>
              <a:t>Abbeel</a:t>
            </a:r>
            <a:r>
              <a:rPr lang="en-US" sz="1200" dirty="0"/>
              <a:t> and D. Klein</a:t>
            </a:r>
          </a:p>
        </p:txBody>
      </p:sp>
    </p:spTree>
    <p:extLst>
      <p:ext uri="{BB962C8B-B14F-4D97-AF65-F5344CB8AC3E}">
        <p14:creationId xmlns:p14="http://schemas.microsoft.com/office/powerpoint/2010/main" val="357225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3040" y="1615440"/>
            <a:ext cx="4272280" cy="4510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Expansion order: </a:t>
            </a:r>
          </a:p>
          <a:p>
            <a:pPr marL="0" indent="0">
              <a:buNone/>
            </a:pPr>
            <a:r>
              <a:rPr lang="en-US" dirty="0"/>
              <a:t>(s,</a:t>
            </a:r>
          </a:p>
          <a:p>
            <a:pPr marL="0" indent="0">
              <a:buNone/>
            </a:pPr>
            <a:r>
              <a:rPr lang="en-US" dirty="0" err="1"/>
              <a:t>d,e,p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b,c,e,h,r,q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a,a,h,r,p,q,f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p,q,f,q,c,G</a:t>
            </a:r>
            <a:r>
              <a:rPr lang="en-US" dirty="0"/>
              <a:t>)</a:t>
            </a:r>
          </a:p>
        </p:txBody>
      </p:sp>
      <p:pic>
        <p:nvPicPr>
          <p:cNvPr id="2051" name="Picture 3" descr="Breadth-first exa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08617"/>
            <a:ext cx="3352800" cy="207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 descr="Depth first search as a tree."/>
          <p:cNvGrpSpPr/>
          <p:nvPr/>
        </p:nvGrpSpPr>
        <p:grpSpPr>
          <a:xfrm>
            <a:off x="3200400" y="3429001"/>
            <a:ext cx="5791200" cy="3310041"/>
            <a:chOff x="1676400" y="3429000"/>
            <a:chExt cx="5791200" cy="331004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429000"/>
              <a:ext cx="5791200" cy="331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265176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69336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755136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407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979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7551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5029200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695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55336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5526024"/>
              <a:ext cx="283464" cy="2651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4C9FD8-59C9-4797-8757-1EB840EFAEB4}"/>
                  </a:ext>
                </a:extLst>
              </p14:cNvPr>
              <p14:cNvContentPartPr/>
              <p14:nvPr/>
            </p14:nvContentPartPr>
            <p14:xfrm>
              <a:off x="792078" y="5722946"/>
              <a:ext cx="70560" cy="25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4C9FD8-59C9-4797-8757-1EB840EFAE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078" y="5713946"/>
                <a:ext cx="8820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448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Complete?</a:t>
                </a:r>
                <a:r>
                  <a:rPr lang="en-US" b="1" dirty="0">
                    <a:solidFill>
                      <a:srgbClr val="CC0099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Yes (if branching factor </a:t>
                </a:r>
                <a:r>
                  <a:rPr lang="en-US" i="1" dirty="0">
                    <a:solidFill>
                      <a:srgbClr val="CC0099"/>
                    </a:solidFill>
                  </a:rPr>
                  <a:t>b</a:t>
                </a:r>
                <a:r>
                  <a:rPr lang="en-US" dirty="0"/>
                  <a:t> is finite).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Even w/o repeated-state checking, it still works!!!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Yes – if cost = 1 per step (uniform cost search will fix this)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Number of nodes in a </a:t>
                </a:r>
                <a:r>
                  <a:rPr lang="en-US" i="1" dirty="0">
                    <a:solidFill>
                      <a:srgbClr val="CC0099"/>
                    </a:solidFill>
                  </a:rPr>
                  <a:t>b</a:t>
                </a:r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of depth </a:t>
                </a:r>
                <a:r>
                  <a:rPr lang="en-US" i="1" dirty="0">
                    <a:solidFill>
                      <a:srgbClr val="CC0099"/>
                    </a:solidFill>
                  </a:rPr>
                  <a:t>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d</a:t>
                </a:r>
                <a:r>
                  <a:rPr lang="en-US" dirty="0"/>
                  <a:t> is the depth of the optimal solution)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Space?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).  --- much larger than DFS!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953000"/>
              </a:xfrm>
              <a:blipFill>
                <a:blip r:embed="rId3"/>
                <a:stretch>
                  <a:fillRect l="-1333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911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turn ANY problem into a SEARCH problem: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Initial state, goal state, transition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Actions, path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General algorithm for solving search 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data structure: a frontier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Second data structure: a search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Third data structure: a “visited states”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Depth-first search: very fast, but not guaranteed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Breadth-first search: guaranteed optimal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Uniform cost search = Dijkstra’s algorithm = BFS with variable costs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= Dijkstra’s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8458200" cy="556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For each frontier node, save the total cost of the path from the initial state to that node</a:t>
            </a:r>
          </a:p>
          <a:p>
            <a:pPr>
              <a:lnSpc>
                <a:spcPct val="110000"/>
              </a:lnSpc>
            </a:pPr>
            <a:r>
              <a:rPr lang="en-US" dirty="0"/>
              <a:t>Expand the frontier node with the lowest path cost</a:t>
            </a:r>
          </a:p>
          <a:p>
            <a:pPr>
              <a:lnSpc>
                <a:spcPct val="110000"/>
              </a:lnSpc>
            </a:pPr>
            <a:r>
              <a:rPr lang="en-US" dirty="0"/>
              <a:t>Implementation: </a:t>
            </a:r>
            <a:r>
              <a:rPr lang="en-US" i="1" dirty="0"/>
              <a:t>frontier</a:t>
            </a:r>
            <a:r>
              <a:rPr lang="en-US" dirty="0"/>
              <a:t> is a priority queue ordered by path cost </a:t>
            </a:r>
          </a:p>
          <a:p>
            <a:pPr>
              <a:lnSpc>
                <a:spcPct val="110000"/>
              </a:lnSpc>
            </a:pPr>
            <a:r>
              <a:rPr lang="en-US" dirty="0"/>
              <a:t>Equivalent to breadth-first if step costs all equal</a:t>
            </a:r>
          </a:p>
          <a:p>
            <a:pPr>
              <a:lnSpc>
                <a:spcPct val="110000"/>
              </a:lnSpc>
            </a:pPr>
            <a:r>
              <a:rPr lang="en-US" dirty="0"/>
              <a:t>Equivalent to Dijkstra’s algorithm, if Dijkstra’s algorithm is modified so that a node’s value is computed only when it </a:t>
            </a:r>
            <a:r>
              <a:rPr lang="en-US"/>
              <a:t>becomes nonzero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0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example</a:t>
            </a:r>
          </a:p>
        </p:txBody>
      </p:sp>
      <p:grpSp>
        <p:nvGrpSpPr>
          <p:cNvPr id="7" name="Group 6" descr="Uniform Cost search example."/>
          <p:cNvGrpSpPr/>
          <p:nvPr/>
        </p:nvGrpSpPr>
        <p:grpSpPr>
          <a:xfrm>
            <a:off x="1828800" y="1600200"/>
            <a:ext cx="8299012" cy="4648200"/>
            <a:chOff x="1219200" y="1371600"/>
            <a:chExt cx="6400800" cy="358502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371600"/>
              <a:ext cx="6400800" cy="358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1581912" y="342900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0" y="1463040"/>
              <a:ext cx="533400" cy="533400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2143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Expansion order:</a:t>
            </a:r>
            <a:br>
              <a:rPr lang="en-US" dirty="0"/>
            </a:br>
            <a:r>
              <a:rPr lang="en-US" dirty="0"/>
              <a:t>(s,</a:t>
            </a:r>
          </a:p>
          <a:p>
            <a:pPr marL="0" indent="0">
              <a:buNone/>
            </a:pPr>
            <a:r>
              <a:rPr lang="en-US" dirty="0"/>
              <a:t>p(1),d(3),b(4),e(5),a(6),</a:t>
            </a:r>
          </a:p>
          <a:p>
            <a:pPr marL="0" indent="0">
              <a:buNone/>
            </a:pPr>
            <a:r>
              <a:rPr lang="en-US" dirty="0"/>
              <a:t>r(7),f(8),e(9),</a:t>
            </a:r>
          </a:p>
          <a:p>
            <a:pPr marL="0" indent="0">
              <a:buNone/>
            </a:pPr>
            <a:r>
              <a:rPr lang="en-US" dirty="0"/>
              <a:t>G(10))</a:t>
            </a:r>
          </a:p>
        </p:txBody>
      </p:sp>
      <p:pic>
        <p:nvPicPr>
          <p:cNvPr id="5" name="Picture 2" descr="Uniform Cost search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476172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ost contours exa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3942081"/>
            <a:ext cx="7010400" cy="27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76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Properties of uniform-cost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Complete?</a:t>
                </a:r>
                <a:r>
                  <a:rPr lang="en-US" b="1" dirty="0">
                    <a:solidFill>
                      <a:srgbClr val="CC0099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Yes (if branching factor </a:t>
                </a:r>
                <a:r>
                  <a:rPr lang="en-US" i="1" dirty="0">
                    <a:solidFill>
                      <a:srgbClr val="CC0099"/>
                    </a:solidFill>
                  </a:rPr>
                  <a:t>b</a:t>
                </a:r>
                <a:r>
                  <a:rPr lang="en-US" dirty="0"/>
                  <a:t> is finite).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Even w/o repeated-state checking, it still works!!!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Yes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Number of nodes in a </a:t>
                </a:r>
                <a:r>
                  <a:rPr lang="en-US" i="1" dirty="0">
                    <a:solidFill>
                      <a:srgbClr val="CC0099"/>
                    </a:solidFill>
                  </a:rPr>
                  <a:t>b</a:t>
                </a:r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of depth </a:t>
                </a:r>
                <a:r>
                  <a:rPr lang="en-US" i="1" dirty="0">
                    <a:solidFill>
                      <a:srgbClr val="CC0099"/>
                    </a:solidFill>
                  </a:rPr>
                  <a:t>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C0099"/>
                    </a:solidFill>
                  </a:rPr>
                  <a:t>)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dirty="0"/>
                  <a:t>Priority queue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solidFill>
                              <a:srgbClr val="EF00C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EF00C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EF00C8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EF00C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solidFill>
                              <a:srgbClr val="EF00C8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</m:oMath>
                </a14:m>
                <a:r>
                  <a:rPr lang="en-US" dirty="0"/>
                  <a:t>)/node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Space?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--- much larger than DFS!  This might be a reason to use DFS.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229600" cy="4953000"/>
              </a:xfrm>
              <a:blipFill>
                <a:blip r:embed="rId3"/>
                <a:stretch>
                  <a:fillRect l="-1333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2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What state results from</a:t>
            </a:r>
            <a:br>
              <a:rPr lang="en-US" sz="2000" dirty="0"/>
            </a:br>
            <a:r>
              <a:rPr lang="en-US" sz="2000" dirty="0"/>
              <a:t>performing a given action </a:t>
            </a:r>
            <a:br>
              <a:rPr lang="en-US" sz="2000" dirty="0"/>
            </a:br>
            <a:r>
              <a:rPr lang="en-US" sz="2000" dirty="0"/>
              <a:t>in a given state?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Assume that it is a sum of </a:t>
            </a:r>
            <a:br>
              <a:rPr lang="en-US" sz="2000" dirty="0"/>
            </a:br>
            <a:r>
              <a:rPr lang="en-US" sz="2000" dirty="0"/>
              <a:t>nonnegative </a:t>
            </a:r>
            <a:r>
              <a:rPr lang="en-US" sz="2000" i="1" dirty="0"/>
              <a:t>step costs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optimal solution </a:t>
            </a:r>
            <a:r>
              <a:rPr lang="en-US" sz="2400" dirty="0"/>
              <a:t>is the sequence of actions that gives the </a:t>
            </a:r>
            <a:r>
              <a:rPr lang="en-US" sz="2400" i="1" dirty="0"/>
              <a:t>lowest </a:t>
            </a:r>
            <a:r>
              <a:rPr lang="en-US" sz="2400" dirty="0"/>
              <a:t>path cost for reaching the goal</a:t>
            </a:r>
          </a:p>
        </p:txBody>
      </p:sp>
      <p:grpSp>
        <p:nvGrpSpPr>
          <p:cNvPr id="4" name="Group 3" descr="A maze example.">
            <a:extLst>
              <a:ext uri="{FF2B5EF4-FFF2-40B4-BE49-F238E27FC236}">
                <a16:creationId xmlns:a16="http://schemas.microsoft.com/office/drawing/2014/main" id="{EB85DEF4-06D9-EE76-A77B-67F40CFAB0C1}"/>
              </a:ext>
            </a:extLst>
          </p:cNvPr>
          <p:cNvGrpSpPr/>
          <p:nvPr/>
        </p:nvGrpSpPr>
        <p:grpSpPr>
          <a:xfrm>
            <a:off x="6324601" y="1371601"/>
            <a:ext cx="3905309" cy="3846731"/>
            <a:chOff x="6324601" y="1371601"/>
            <a:chExt cx="3905309" cy="3846731"/>
          </a:xfrm>
        </p:grpSpPr>
        <p:sp>
          <p:nvSpPr>
            <p:cNvPr id="5" name="Down Arrow 4"/>
            <p:cNvSpPr/>
            <p:nvPr/>
          </p:nvSpPr>
          <p:spPr>
            <a:xfrm>
              <a:off x="6564469" y="20574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24601" y="1371601"/>
              <a:ext cx="720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state</a:t>
              </a:r>
            </a:p>
          </p:txBody>
        </p:sp>
        <p:sp>
          <p:nvSpPr>
            <p:cNvPr id="7" name="Down Arrow 6"/>
            <p:cNvSpPr/>
            <p:nvPr/>
          </p:nvSpPr>
          <p:spPr>
            <a:xfrm rot="5400000">
              <a:off x="9252533" y="47625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61137" y="4572001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Goal 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state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71233" y="2438401"/>
              <a:ext cx="2667000" cy="2706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52" y="14810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Search strategies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281025"/>
                  </p:ext>
                </p:extLst>
              </p:nvPr>
            </p:nvGraphicFramePr>
            <p:xfrm>
              <a:off x="205819" y="1061302"/>
              <a:ext cx="11502270" cy="3060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02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Algorithm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Complete?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Optimal?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Time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Space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Implement</a:t>
                          </a:r>
                          <a:r>
                            <a:rPr lang="en-US" sz="2000" baseline="0" dirty="0"/>
                            <a:t> the Frontier as a…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4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If</a:t>
                          </a:r>
                          <a:r>
                            <a:rPr lang="en-US" baseline="0" dirty="0"/>
                            <a:t> all step costs are equal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Queue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99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Stack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39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UCS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dirty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fun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Priority Queue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281025"/>
                  </p:ext>
                </p:extLst>
              </p:nvPr>
            </p:nvGraphicFramePr>
            <p:xfrm>
              <a:off x="205819" y="1061302"/>
              <a:ext cx="11502270" cy="3060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0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170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02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Algorithm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Complete?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Optimal?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Time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Space complexity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Implement</a:t>
                          </a:r>
                          <a:r>
                            <a:rPr lang="en-US" sz="2000" baseline="0" dirty="0"/>
                            <a:t> the Frontier as a…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49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If</a:t>
                          </a:r>
                          <a:r>
                            <a:rPr lang="en-US" baseline="0" dirty="0"/>
                            <a:t> all step costs are equal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97561" r="-200952" b="-220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74" t="-97561" r="-101592" b="-220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Queue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99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DFS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5496" r="-200952" b="-106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74" t="-185496" r="-101592" b="-106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Stack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139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UCS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79104" r="-200952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4" t="-279104" r="-101592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Priority Queue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B68A5C17-D1EA-FE4F-9B34-817CC3FBA51B}"/>
              </a:ext>
            </a:extLst>
          </p:cNvPr>
          <p:cNvSpPr txBox="1">
            <a:spLocks noChangeArrowheads="1"/>
          </p:cNvSpPr>
          <p:nvPr/>
        </p:nvSpPr>
        <p:spPr>
          <a:xfrm>
            <a:off x="146537" y="4274631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Next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7495C-442E-C94A-BD3D-02EE11184678}"/>
              </a:ext>
            </a:extLst>
          </p:cNvPr>
          <p:cNvSpPr txBox="1"/>
          <p:nvPr/>
        </p:nvSpPr>
        <p:spPr>
          <a:xfrm>
            <a:off x="193431" y="4958860"/>
            <a:ext cx="11641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Already we know how far it is, from the start point, to each node on the frontier.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if we also have an ESTIMATE of the distance from each node to the GOAL?</a:t>
            </a:r>
          </a:p>
        </p:txBody>
      </p:sp>
    </p:spTree>
    <p:extLst>
      <p:ext uri="{BB962C8B-B14F-4D97-AF65-F5344CB8AC3E}">
        <p14:creationId xmlns:p14="http://schemas.microsoft.com/office/powerpoint/2010/main" val="1522485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818D540C-2C31-4D47-AABC-E03CFD05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-157163"/>
            <a:ext cx="7769225" cy="113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9144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>
                <a:solidFill>
                  <a:srgbClr val="0066CC"/>
                </a:solidFill>
                <a:latin typeface="Franklin Gothic Book" panose="020B0503020102020204" pitchFamily="34" charset="0"/>
                <a:cs typeface="DejaVu Sans" charset="0"/>
              </a:rPr>
              <a:t>Acknowledgements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55BF9B2-1A95-45E6-8877-657D41C7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465264"/>
            <a:ext cx="8320088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318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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Slides based on: 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Pieter Abbeel and Dan Klein (UC Berkeley)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Mark Hasegawa-Johnson and	Julia Hockenmaier (UIUC)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Tauhidul Alam (LSUS)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CC4069-FE76-4C9C-8503-1192EC75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1" y="6210301"/>
            <a:ext cx="454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Representation: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= description of the world</a:t>
            </a:r>
          </a:p>
          <a:p>
            <a:pPr lvl="1"/>
            <a:r>
              <a:rPr lang="en-US" dirty="0"/>
              <a:t>Must have enough detail to decide whether or not you’re currently in the </a:t>
            </a:r>
            <a:r>
              <a:rPr lang="en-US" b="1" dirty="0">
                <a:solidFill>
                  <a:srgbClr val="7030A0"/>
                </a:solidFill>
              </a:rPr>
              <a:t>initial state</a:t>
            </a:r>
          </a:p>
          <a:p>
            <a:pPr lvl="1"/>
            <a:r>
              <a:rPr lang="en-US" dirty="0"/>
              <a:t>Must have enough detail to decide whether or not you’ve reached the </a:t>
            </a:r>
            <a:r>
              <a:rPr lang="en-US" b="1" dirty="0">
                <a:solidFill>
                  <a:srgbClr val="7030A0"/>
                </a:solidFill>
              </a:rPr>
              <a:t>goal state</a:t>
            </a:r>
          </a:p>
          <a:p>
            <a:pPr lvl="1"/>
            <a:r>
              <a:rPr lang="en-US" dirty="0"/>
              <a:t>Often but not always: “defining the state” and “defining the transition model” are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6736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Example: Romania</a:t>
            </a:r>
          </a:p>
        </p:txBody>
      </p:sp>
      <p:pic>
        <p:nvPicPr>
          <p:cNvPr id="7" name="Picture 4" descr="a graph with the distances of Romania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92540" y="2217182"/>
            <a:ext cx="7524038" cy="4521548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5774" y="1143001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dirty="0"/>
              <a:t>On vacation in Romania; currently in Arad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dirty="0"/>
              <a:t>Flight leaves tomorrow from Bucharest</a:t>
            </a:r>
          </a:p>
        </p:txBody>
      </p:sp>
      <p:pic>
        <p:nvPicPr>
          <p:cNvPr id="6148" name="Picture 4" descr="Map of Romania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6874" y="388381"/>
            <a:ext cx="23306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5593" y="2057401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000" dirty="0"/>
              <a:t>Arad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000" dirty="0"/>
              <a:t>Go from one city to another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If you go from city A to </a:t>
            </a:r>
            <a:br>
              <a:rPr lang="en-US" sz="2000" dirty="0"/>
            </a:br>
            <a:r>
              <a:rPr lang="en-US" sz="2000" dirty="0"/>
              <a:t>city B, you end up in city B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pPr lvl="1"/>
            <a:r>
              <a:rPr lang="en-US" sz="2000" dirty="0"/>
              <a:t>Bucharest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Sum of edge costs (total distance traveled)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444486"/>
            <a:ext cx="5970104" cy="4525963"/>
          </a:xfrm>
        </p:spPr>
        <p:txBody>
          <a:bodyPr>
            <a:normAutofit/>
          </a:bodyPr>
          <a:lstStyle/>
          <a:p>
            <a:r>
              <a:rPr lang="en-US" dirty="0"/>
              <a:t>The initial state, actions, and transition model define the </a:t>
            </a:r>
            <a:r>
              <a:rPr lang="en-US" b="1" dirty="0">
                <a:solidFill>
                  <a:srgbClr val="CC0099"/>
                </a:solidFill>
              </a:rPr>
              <a:t>state space </a:t>
            </a:r>
            <a:r>
              <a:rPr lang="en-US" dirty="0"/>
              <a:t>of the problem</a:t>
            </a:r>
          </a:p>
          <a:p>
            <a:pPr lvl="1"/>
            <a:r>
              <a:rPr lang="en-US" dirty="0"/>
              <a:t>The set of all states reachable from initial state by any sequence of actions</a:t>
            </a:r>
          </a:p>
          <a:p>
            <a:pPr lvl="1"/>
            <a:r>
              <a:rPr lang="en-US" dirty="0"/>
              <a:t>Can be represented as a </a:t>
            </a:r>
            <a:r>
              <a:rPr lang="en-US" b="1" dirty="0">
                <a:solidFill>
                  <a:srgbClr val="CC0099"/>
                </a:solidFill>
              </a:rPr>
              <a:t>directed graph </a:t>
            </a:r>
            <a:r>
              <a:rPr lang="en-US" dirty="0"/>
              <a:t>where the nodes are states and links between nodes are actions</a:t>
            </a:r>
          </a:p>
          <a:p>
            <a:r>
              <a:rPr lang="en-US" dirty="0"/>
              <a:t>What is the state space for the Romania problem?</a:t>
            </a:r>
          </a:p>
          <a:p>
            <a:pPr lvl="1"/>
            <a:r>
              <a:rPr lang="en-US" dirty="0"/>
              <a:t>State Space = O(# cities)</a:t>
            </a:r>
          </a:p>
        </p:txBody>
      </p:sp>
      <p:pic>
        <p:nvPicPr>
          <p:cNvPr id="4" name="Picture 4" descr="a graph with the distances of Romania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52322" y="2392018"/>
            <a:ext cx="5201477" cy="3125812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50" y="1561674"/>
            <a:ext cx="3988833" cy="4678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visit every city in the United States</a:t>
            </a:r>
          </a:p>
          <a:p>
            <a:r>
              <a:rPr lang="en-US" dirty="0"/>
              <a:t>Path cost: total miles traveled</a:t>
            </a:r>
          </a:p>
          <a:p>
            <a:r>
              <a:rPr lang="en-US" dirty="0"/>
              <a:t>Initial </a:t>
            </a:r>
            <a:r>
              <a:rPr lang="en-US" dirty="0" err="1"/>
              <a:t>state:Miami</a:t>
            </a:r>
            <a:r>
              <a:rPr lang="en-US" dirty="0"/>
              <a:t>, FL</a:t>
            </a:r>
          </a:p>
          <a:p>
            <a:r>
              <a:rPr lang="en-US" dirty="0"/>
              <a:t>Action: travel from one city to another</a:t>
            </a:r>
          </a:p>
          <a:p>
            <a:r>
              <a:rPr lang="en-US" dirty="0"/>
              <a:t>Transition model: when you visit a city, mark it as “visited.”</a:t>
            </a:r>
          </a:p>
          <a:p>
            <a:pPr lvl="1"/>
            <a:r>
              <a:rPr lang="en-US" dirty="0"/>
              <a:t>State Space = O(2^#cities)</a:t>
            </a:r>
          </a:p>
        </p:txBody>
      </p:sp>
      <p:pic>
        <p:nvPicPr>
          <p:cNvPr id="4" name="Picture 3" descr="USA graph as a ma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35" y="1395168"/>
            <a:ext cx="8593188" cy="53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2734</Words>
  <Application>Microsoft Office PowerPoint</Application>
  <PresentationFormat>Widescreen</PresentationFormat>
  <Paragraphs>445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Franklin Gothic Book</vt:lpstr>
      <vt:lpstr>Perpetua</vt:lpstr>
      <vt:lpstr>Wingdings</vt:lpstr>
      <vt:lpstr>Office Theme</vt:lpstr>
      <vt:lpstr> Chapter 3: Search</vt:lpstr>
      <vt:lpstr>Outline</vt:lpstr>
      <vt:lpstr>Search</vt:lpstr>
      <vt:lpstr>Search</vt:lpstr>
      <vt:lpstr>Search problem components</vt:lpstr>
      <vt:lpstr>Knowledge Representation: State</vt:lpstr>
      <vt:lpstr>Example: Romania</vt:lpstr>
      <vt:lpstr>State space</vt:lpstr>
      <vt:lpstr>Traveling Salesman Problem</vt:lpstr>
      <vt:lpstr>Example: Vacuum world</vt:lpstr>
      <vt:lpstr>Vacuum world state space graph</vt:lpstr>
      <vt:lpstr>Complexity of the State Space</vt:lpstr>
      <vt:lpstr>Example: The 8-puzzle</vt:lpstr>
      <vt:lpstr>Example: Robot motion planning</vt:lpstr>
      <vt:lpstr>Outline</vt:lpstr>
      <vt:lpstr>First data structure: a frontier list</vt:lpstr>
      <vt:lpstr>Second data structure: a search tree</vt:lpstr>
      <vt:lpstr>Knowledge Representation: States and Nodes</vt:lpstr>
      <vt:lpstr>Tree Search Algorithm Outline</vt:lpstr>
      <vt:lpstr>Tree search example</vt:lpstr>
      <vt:lpstr>Tree search example</vt:lpstr>
      <vt:lpstr>Tree search example</vt:lpstr>
      <vt:lpstr>Tree search example</vt:lpstr>
      <vt:lpstr>Tree search example</vt:lpstr>
      <vt:lpstr>Tree search example</vt:lpstr>
      <vt:lpstr>Handling repeated states</vt:lpstr>
      <vt:lpstr>Time Complexity</vt:lpstr>
      <vt:lpstr>Tree search w/o repeats</vt:lpstr>
      <vt:lpstr>Tree search w/o repeats</vt:lpstr>
      <vt:lpstr>Tree search example</vt:lpstr>
      <vt:lpstr>Tree search example</vt:lpstr>
      <vt:lpstr>Tree search example</vt:lpstr>
      <vt:lpstr>Tree search example</vt:lpstr>
      <vt:lpstr>Outline</vt:lpstr>
      <vt:lpstr>Depth-First Search</vt:lpstr>
      <vt:lpstr>Depth-first search</vt:lpstr>
      <vt:lpstr>Depth-first search</vt:lpstr>
      <vt:lpstr>Analysis of search strategies</vt:lpstr>
      <vt:lpstr>Properties of depth-first search</vt:lpstr>
      <vt:lpstr>Outline</vt:lpstr>
      <vt:lpstr>Breadth-first search</vt:lpstr>
      <vt:lpstr>Breadth-first search</vt:lpstr>
      <vt:lpstr>Breadth-first search</vt:lpstr>
      <vt:lpstr>Properties of breadth-first search</vt:lpstr>
      <vt:lpstr>Outline</vt:lpstr>
      <vt:lpstr>Uniform-cost search = Dijkstra’s algorithm</vt:lpstr>
      <vt:lpstr>Uniform-cost search example</vt:lpstr>
      <vt:lpstr>Uniform-cost search example</vt:lpstr>
      <vt:lpstr>Properties of uniform-cost search</vt:lpstr>
      <vt:lpstr>Search strategies so far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448 Lecture 4: Search Intro</dc:title>
  <dc:creator>Mark Hasegawa-Johnson</dc:creator>
  <cp:lastModifiedBy>Jaime</cp:lastModifiedBy>
  <cp:revision>48</cp:revision>
  <cp:lastPrinted>2019-01-29T00:45:29Z</cp:lastPrinted>
  <dcterms:created xsi:type="dcterms:W3CDTF">2017-09-07T01:18:28Z</dcterms:created>
  <dcterms:modified xsi:type="dcterms:W3CDTF">2022-06-20T19:48:53Z</dcterms:modified>
</cp:coreProperties>
</file>