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77" r:id="rId10"/>
    <p:sldId id="265" r:id="rId11"/>
    <p:sldId id="264" r:id="rId12"/>
    <p:sldId id="266" r:id="rId13"/>
    <p:sldId id="267" r:id="rId14"/>
    <p:sldId id="268" r:id="rId15"/>
    <p:sldId id="331" r:id="rId16"/>
    <p:sldId id="332" r:id="rId17"/>
    <p:sldId id="333" r:id="rId18"/>
    <p:sldId id="269" r:id="rId19"/>
    <p:sldId id="334" r:id="rId20"/>
    <p:sldId id="335" r:id="rId21"/>
    <p:sldId id="292" r:id="rId22"/>
    <p:sldId id="374" r:id="rId23"/>
    <p:sldId id="300" r:id="rId24"/>
    <p:sldId id="343" r:id="rId25"/>
    <p:sldId id="379" r:id="rId26"/>
    <p:sldId id="344" r:id="rId27"/>
    <p:sldId id="345" r:id="rId28"/>
    <p:sldId id="346" r:id="rId29"/>
    <p:sldId id="347" r:id="rId30"/>
    <p:sldId id="348" r:id="rId31"/>
    <p:sldId id="349" r:id="rId32"/>
    <p:sldId id="378" r:id="rId33"/>
    <p:sldId id="369" r:id="rId34"/>
    <p:sldId id="370" r:id="rId35"/>
    <p:sldId id="372" r:id="rId36"/>
    <p:sldId id="373" r:id="rId37"/>
    <p:sldId id="308" r:id="rId38"/>
    <p:sldId id="309" r:id="rId39"/>
    <p:sldId id="311" r:id="rId40"/>
    <p:sldId id="312" r:id="rId41"/>
    <p:sldId id="313" r:id="rId42"/>
    <p:sldId id="318" r:id="rId43"/>
    <p:sldId id="28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1601-4904-470F-9494-E2048641F203}" v="10" dt="2021-08-25T13:51:23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54"/>
  </p:normalViewPr>
  <p:slideViewPr>
    <p:cSldViewPr snapToGrid="0" snapToObjects="1" showGuides="1">
      <p:cViewPr varScale="1">
        <p:scale>
          <a:sx n="68" d="100"/>
          <a:sy n="68" d="100"/>
        </p:scale>
        <p:origin x="132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obadilla" userId="916d79362daf5a35" providerId="LiveId" clId="{7631153D-A944-4A3A-8E9E-A752539DE497}"/>
    <pc:docChg chg="undo custSel addSld delSld modSld">
      <pc:chgData name="Leonardo Bobadilla" userId="916d79362daf5a35" providerId="LiveId" clId="{7631153D-A944-4A3A-8E9E-A752539DE497}" dt="2020-09-10T14:45:25.471" v="38" actId="20577"/>
      <pc:docMkLst>
        <pc:docMk/>
      </pc:docMkLst>
      <pc:sldChg chg="modSp add del">
        <pc:chgData name="Leonardo Bobadilla" userId="916d79362daf5a35" providerId="LiveId" clId="{7631153D-A944-4A3A-8E9E-A752539DE497}" dt="2020-09-10T14:39:56.386" v="26" actId="20577"/>
        <pc:sldMkLst>
          <pc:docMk/>
          <pc:sldMk cId="0" sldId="279"/>
        </pc:sldMkLst>
        <pc:spChg chg="mod">
          <ac:chgData name="Leonardo Bobadilla" userId="916d79362daf5a35" providerId="LiveId" clId="{7631153D-A944-4A3A-8E9E-A752539DE497}" dt="2020-09-10T14:39:56.386" v="26" actId="20577"/>
          <ac:spMkLst>
            <pc:docMk/>
            <pc:sldMk cId="0" sldId="279"/>
            <ac:spMk id="25603" creationId="{052DE815-AB19-4D5A-A6F0-89CB02349B6D}"/>
          </ac:spMkLst>
        </pc:spChg>
      </pc:sldChg>
      <pc:sldChg chg="add del">
        <pc:chgData name="Leonardo Bobadilla" userId="916d79362daf5a35" providerId="LiveId" clId="{7631153D-A944-4A3A-8E9E-A752539DE497}" dt="2020-09-10T14:38:13.807" v="18" actId="2696"/>
        <pc:sldMkLst>
          <pc:docMk/>
          <pc:sldMk cId="3279590615" sldId="363"/>
        </pc:sldMkLst>
      </pc:sldChg>
      <pc:sldChg chg="addSp delSp modSp delAnim modAnim">
        <pc:chgData name="Leonardo Bobadilla" userId="916d79362daf5a35" providerId="LiveId" clId="{7631153D-A944-4A3A-8E9E-A752539DE497}" dt="2020-09-10T14:45:25.471" v="38" actId="20577"/>
        <pc:sldMkLst>
          <pc:docMk/>
          <pc:sldMk cId="1827117628" sldId="583"/>
        </pc:sldMkLst>
        <pc:spChg chg="add mod">
          <ac:chgData name="Leonardo Bobadilla" userId="916d79362daf5a35" providerId="LiveId" clId="{7631153D-A944-4A3A-8E9E-A752539DE497}" dt="2020-09-10T14:44:16.674" v="29" actId="478"/>
          <ac:spMkLst>
            <pc:docMk/>
            <pc:sldMk cId="1827117628" sldId="583"/>
            <ac:spMk id="3" creationId="{DDC0B5A6-22D6-46BD-BD2E-6717F77BAFE8}"/>
          </ac:spMkLst>
        </pc:spChg>
        <pc:spChg chg="del">
          <ac:chgData name="Leonardo Bobadilla" userId="916d79362daf5a35" providerId="LiveId" clId="{7631153D-A944-4A3A-8E9E-A752539DE497}" dt="2020-09-10T14:44:30.656" v="31" actId="478"/>
          <ac:spMkLst>
            <pc:docMk/>
            <pc:sldMk cId="1827117628" sldId="583"/>
            <ac:spMk id="26" creationId="{00000000-0000-0000-0000-000000000000}"/>
          </ac:spMkLst>
        </pc:spChg>
        <pc:spChg chg="del mod">
          <ac:chgData name="Leonardo Bobadilla" userId="916d79362daf5a35" providerId="LiveId" clId="{7631153D-A944-4A3A-8E9E-A752539DE497}" dt="2020-09-10T14:44:16.674" v="29" actId="478"/>
          <ac:spMkLst>
            <pc:docMk/>
            <pc:sldMk cId="1827117628" sldId="583"/>
            <ac:spMk id="8195" creationId="{00000000-0000-0000-0000-000000000000}"/>
          </ac:spMkLst>
        </pc:spChg>
        <pc:spChg chg="mod">
          <ac:chgData name="Leonardo Bobadilla" userId="916d79362daf5a35" providerId="LiveId" clId="{7631153D-A944-4A3A-8E9E-A752539DE497}" dt="2020-09-10T14:45:25.471" v="38" actId="20577"/>
          <ac:spMkLst>
            <pc:docMk/>
            <pc:sldMk cId="1827117628" sldId="583"/>
            <ac:spMk id="34818" creationId="{00000000-0000-0000-0000-000000000000}"/>
          </ac:spMkLst>
        </pc:spChg>
        <pc:cxnChg chg="del">
          <ac:chgData name="Leonardo Bobadilla" userId="916d79362daf5a35" providerId="LiveId" clId="{7631153D-A944-4A3A-8E9E-A752539DE497}" dt="2020-09-10T14:44:21.622" v="30" actId="478"/>
          <ac:cxnSpMkLst>
            <pc:docMk/>
            <pc:sldMk cId="1827117628" sldId="583"/>
            <ac:cxnSpMk id="19" creationId="{00000000-0000-0000-0000-000000000000}"/>
          </ac:cxnSpMkLst>
        </pc:cxnChg>
      </pc:sldChg>
    </pc:docChg>
  </pc:docChgLst>
  <pc:docChgLst>
    <pc:chgData name="Leonardo Bobadilla" userId="916d79362daf5a35" providerId="LiveId" clId="{1D0E1601-4904-470F-9494-E2048641F203}"/>
    <pc:docChg chg="undo custSel delSld modSld delMainMaster">
      <pc:chgData name="Leonardo Bobadilla" userId="916d79362daf5a35" providerId="LiveId" clId="{1D0E1601-4904-470F-9494-E2048641F203}" dt="2021-08-25T13:54:42.450" v="760" actId="962"/>
      <pc:docMkLst>
        <pc:docMk/>
      </pc:docMkLst>
      <pc:sldChg chg="modSp mod">
        <pc:chgData name="Leonardo Bobadilla" userId="916d79362daf5a35" providerId="LiveId" clId="{1D0E1601-4904-470F-9494-E2048641F203}" dt="2021-08-13T16:07:28.443" v="2" actId="6549"/>
        <pc:sldMkLst>
          <pc:docMk/>
          <pc:sldMk cId="2619723667" sldId="257"/>
        </pc:sldMkLst>
        <pc:spChg chg="mod">
          <ac:chgData name="Leonardo Bobadilla" userId="916d79362daf5a35" providerId="LiveId" clId="{1D0E1601-4904-470F-9494-E2048641F203}" dt="2021-08-13T16:07:28.443" v="2" actId="6549"/>
          <ac:spMkLst>
            <pc:docMk/>
            <pc:sldMk cId="2619723667" sldId="257"/>
            <ac:spMk id="3" creationId="{B3897D40-B2A7-6449-96CF-129D808812FC}"/>
          </ac:spMkLst>
        </pc:spChg>
      </pc:sldChg>
      <pc:sldChg chg="modSp mod">
        <pc:chgData name="Leonardo Bobadilla" userId="916d79362daf5a35" providerId="LiveId" clId="{1D0E1601-4904-470F-9494-E2048641F203}" dt="2021-08-25T13:34:16.485" v="154" actId="962"/>
        <pc:sldMkLst>
          <pc:docMk/>
          <pc:sldMk cId="4146771022" sldId="260"/>
        </pc:sldMkLst>
        <pc:picChg chg="mod">
          <ac:chgData name="Leonardo Bobadilla" userId="916d79362daf5a35" providerId="LiveId" clId="{1D0E1601-4904-470F-9494-E2048641F203}" dt="2021-08-25T13:34:16.485" v="154" actId="962"/>
          <ac:picMkLst>
            <pc:docMk/>
            <pc:sldMk cId="4146771022" sldId="260"/>
            <ac:picMk id="5" creationId="{3477E0EA-63BA-5F48-85E3-A5131CC8CF85}"/>
          </ac:picMkLst>
        </pc:picChg>
      </pc:sldChg>
      <pc:sldChg chg="addSp modSp mod">
        <pc:chgData name="Leonardo Bobadilla" userId="916d79362daf5a35" providerId="LiveId" clId="{1D0E1601-4904-470F-9494-E2048641F203}" dt="2021-08-25T13:34:28.690" v="158" actId="962"/>
        <pc:sldMkLst>
          <pc:docMk/>
          <pc:sldMk cId="2806316416" sldId="261"/>
        </pc:sldMkLst>
        <pc:picChg chg="mod">
          <ac:chgData name="Leonardo Bobadilla" userId="916d79362daf5a35" providerId="LiveId" clId="{1D0E1601-4904-470F-9494-E2048641F203}" dt="2021-08-25T13:34:28.690" v="158" actId="962"/>
          <ac:picMkLst>
            <pc:docMk/>
            <pc:sldMk cId="2806316416" sldId="261"/>
            <ac:picMk id="5" creationId="{3477E0EA-63BA-5F48-85E3-A5131CC8CF85}"/>
          </ac:picMkLst>
        </pc:picChg>
        <pc:inkChg chg="add">
          <ac:chgData name="Leonardo Bobadilla" userId="916d79362daf5a35" providerId="LiveId" clId="{1D0E1601-4904-470F-9494-E2048641F203}" dt="2021-08-25T13:34:23.281" v="155" actId="9405"/>
          <ac:inkMkLst>
            <pc:docMk/>
            <pc:sldMk cId="2806316416" sldId="261"/>
            <ac:inkMk id="4" creationId="{6B77707E-E781-4228-A495-B16561165C64}"/>
          </ac:inkMkLst>
        </pc:inkChg>
        <pc:inkChg chg="add">
          <ac:chgData name="Leonardo Bobadilla" userId="916d79362daf5a35" providerId="LiveId" clId="{1D0E1601-4904-470F-9494-E2048641F203}" dt="2021-08-25T13:34:24.245" v="156" actId="9405"/>
          <ac:inkMkLst>
            <pc:docMk/>
            <pc:sldMk cId="2806316416" sldId="261"/>
            <ac:inkMk id="15" creationId="{75207E5A-7A0E-4125-A6CC-E18DD3777BDB}"/>
          </ac:inkMkLst>
        </pc:inkChg>
      </pc:sldChg>
      <pc:sldChg chg="modSp mod">
        <pc:chgData name="Leonardo Bobadilla" userId="916d79362daf5a35" providerId="LiveId" clId="{1D0E1601-4904-470F-9494-E2048641F203}" dt="2021-08-25T13:34:52.290" v="160" actId="962"/>
        <pc:sldMkLst>
          <pc:docMk/>
          <pc:sldMk cId="607473593" sldId="262"/>
        </pc:sldMkLst>
        <pc:picChg chg="mod">
          <ac:chgData name="Leonardo Bobadilla" userId="916d79362daf5a35" providerId="LiveId" clId="{1D0E1601-4904-470F-9494-E2048641F203}" dt="2021-08-25T13:34:52.290" v="160" actId="962"/>
          <ac:picMkLst>
            <pc:docMk/>
            <pc:sldMk cId="607473593" sldId="262"/>
            <ac:picMk id="5" creationId="{3477E0EA-63BA-5F48-85E3-A5131CC8CF85}"/>
          </ac:picMkLst>
        </pc:picChg>
      </pc:sldChg>
      <pc:sldChg chg="modSp mod">
        <pc:chgData name="Leonardo Bobadilla" userId="916d79362daf5a35" providerId="LiveId" clId="{1D0E1601-4904-470F-9494-E2048641F203}" dt="2021-08-25T13:35:37.354" v="162" actId="962"/>
        <pc:sldMkLst>
          <pc:docMk/>
          <pc:sldMk cId="706541057" sldId="263"/>
        </pc:sldMkLst>
        <pc:picChg chg="mod">
          <ac:chgData name="Leonardo Bobadilla" userId="916d79362daf5a35" providerId="LiveId" clId="{1D0E1601-4904-470F-9494-E2048641F203}" dt="2021-08-25T13:35:37.354" v="162" actId="962"/>
          <ac:picMkLst>
            <pc:docMk/>
            <pc:sldMk cId="706541057" sldId="263"/>
            <ac:picMk id="5" creationId="{3477E0EA-63BA-5F48-85E3-A5131CC8CF85}"/>
          </ac:picMkLst>
        </pc:picChg>
      </pc:sldChg>
      <pc:sldChg chg="modSp mod">
        <pc:chgData name="Leonardo Bobadilla" userId="916d79362daf5a35" providerId="LiveId" clId="{1D0E1601-4904-470F-9494-E2048641F203}" dt="2021-08-25T13:37:32.577" v="282" actId="962"/>
        <pc:sldMkLst>
          <pc:docMk/>
          <pc:sldMk cId="3307499641" sldId="266"/>
        </pc:sldMkLst>
        <pc:picChg chg="mod">
          <ac:chgData name="Leonardo Bobadilla" userId="916d79362daf5a35" providerId="LiveId" clId="{1D0E1601-4904-470F-9494-E2048641F203}" dt="2021-08-25T13:37:32.577" v="282" actId="962"/>
          <ac:picMkLst>
            <pc:docMk/>
            <pc:sldMk cId="3307499641" sldId="266"/>
            <ac:picMk id="5" creationId="{3477E0EA-63BA-5F48-85E3-A5131CC8CF85}"/>
          </ac:picMkLst>
        </pc:picChg>
      </pc:sldChg>
      <pc:sldChg chg="modSp mod">
        <pc:chgData name="Leonardo Bobadilla" userId="916d79362daf5a35" providerId="LiveId" clId="{1D0E1601-4904-470F-9494-E2048641F203}" dt="2021-08-25T13:37:49.289" v="284" actId="962"/>
        <pc:sldMkLst>
          <pc:docMk/>
          <pc:sldMk cId="4246403401" sldId="267"/>
        </pc:sldMkLst>
        <pc:picChg chg="mod">
          <ac:chgData name="Leonardo Bobadilla" userId="916d79362daf5a35" providerId="LiveId" clId="{1D0E1601-4904-470F-9494-E2048641F203}" dt="2021-08-25T13:37:49.289" v="284" actId="962"/>
          <ac:picMkLst>
            <pc:docMk/>
            <pc:sldMk cId="4246403401" sldId="267"/>
            <ac:picMk id="15" creationId="{6D208B85-500C-1C44-9745-546E310DFFED}"/>
          </ac:picMkLst>
        </pc:picChg>
      </pc:sldChg>
      <pc:sldChg chg="modSp mod">
        <pc:chgData name="Leonardo Bobadilla" userId="916d79362daf5a35" providerId="LiveId" clId="{1D0E1601-4904-470F-9494-E2048641F203}" dt="2021-08-25T13:37:58.808" v="286" actId="962"/>
        <pc:sldMkLst>
          <pc:docMk/>
          <pc:sldMk cId="9069242" sldId="268"/>
        </pc:sldMkLst>
        <pc:picChg chg="mod">
          <ac:chgData name="Leonardo Bobadilla" userId="916d79362daf5a35" providerId="LiveId" clId="{1D0E1601-4904-470F-9494-E2048641F203}" dt="2021-08-25T13:37:58.808" v="286" actId="962"/>
          <ac:picMkLst>
            <pc:docMk/>
            <pc:sldMk cId="9069242" sldId="268"/>
            <ac:picMk id="15" creationId="{6D208B85-500C-1C44-9745-546E310DFFED}"/>
          </ac:picMkLst>
        </pc:picChg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0" sldId="279"/>
        </pc:sldMkLst>
      </pc:sldChg>
      <pc:sldChg chg="modSp mod">
        <pc:chgData name="Leonardo Bobadilla" userId="916d79362daf5a35" providerId="LiveId" clId="{1D0E1601-4904-470F-9494-E2048641F203}" dt="2021-08-25T13:39:36.494" v="302" actId="962"/>
        <pc:sldMkLst>
          <pc:docMk/>
          <pc:sldMk cId="2880698249" sldId="300"/>
        </pc:sldMkLst>
        <pc:picChg chg="mod">
          <ac:chgData name="Leonardo Bobadilla" userId="916d79362daf5a35" providerId="LiveId" clId="{1D0E1601-4904-470F-9494-E2048641F203}" dt="2021-08-25T13:39:13.382" v="300" actId="962"/>
          <ac:picMkLst>
            <pc:docMk/>
            <pc:sldMk cId="2880698249" sldId="300"/>
            <ac:picMk id="4" creationId="{00000000-0000-0000-0000-000000000000}"/>
          </ac:picMkLst>
        </pc:picChg>
        <pc:picChg chg="mod">
          <ac:chgData name="Leonardo Bobadilla" userId="916d79362daf5a35" providerId="LiveId" clId="{1D0E1601-4904-470F-9494-E2048641F203}" dt="2021-08-25T13:39:36.494" v="302" actId="962"/>
          <ac:picMkLst>
            <pc:docMk/>
            <pc:sldMk cId="2880698249" sldId="300"/>
            <ac:picMk id="5" creationId="{00000000-0000-0000-0000-000000000000}"/>
          </ac:picMkLst>
        </pc:picChg>
      </pc:sldChg>
      <pc:sldChg chg="modSp mod">
        <pc:chgData name="Leonardo Bobadilla" userId="916d79362daf5a35" providerId="LiveId" clId="{1D0E1601-4904-470F-9494-E2048641F203}" dt="2021-08-25T13:54:20.396" v="666" actId="962"/>
        <pc:sldMkLst>
          <pc:docMk/>
          <pc:sldMk cId="2877646975" sldId="308"/>
        </pc:sldMkLst>
        <pc:picChg chg="mod">
          <ac:chgData name="Leonardo Bobadilla" userId="916d79362daf5a35" providerId="LiveId" clId="{1D0E1601-4904-470F-9494-E2048641F203}" dt="2021-08-25T13:54:20.396" v="666" actId="962"/>
          <ac:picMkLst>
            <pc:docMk/>
            <pc:sldMk cId="2877646975" sldId="308"/>
            <ac:picMk id="28677" creationId="{00000000-0000-0000-0000-000000000000}"/>
          </ac:picMkLst>
        </pc:picChg>
      </pc:sldChg>
      <pc:sldChg chg="modSp mod">
        <pc:chgData name="Leonardo Bobadilla" userId="916d79362daf5a35" providerId="LiveId" clId="{1D0E1601-4904-470F-9494-E2048641F203}" dt="2021-08-25T13:54:42.450" v="760" actId="962"/>
        <pc:sldMkLst>
          <pc:docMk/>
          <pc:sldMk cId="1184149024" sldId="318"/>
        </pc:sldMkLst>
        <pc:graphicFrameChg chg="mod">
          <ac:chgData name="Leonardo Bobadilla" userId="916d79362daf5a35" providerId="LiveId" clId="{1D0E1601-4904-470F-9494-E2048641F203}" dt="2021-08-25T13:54:42.450" v="760" actId="962"/>
          <ac:graphicFrameMkLst>
            <pc:docMk/>
            <pc:sldMk cId="1184149024" sldId="318"/>
            <ac:graphicFrameMk id="7" creationId="{00000000-0000-0000-0000-000000000000}"/>
          </ac:graphicFrameMkLst>
        </pc:graphicFrameChg>
      </pc:sldChg>
      <pc:sldChg chg="modSp mod">
        <pc:chgData name="Leonardo Bobadilla" userId="916d79362daf5a35" providerId="LiveId" clId="{1D0E1601-4904-470F-9494-E2048641F203}" dt="2021-08-25T13:38:06.081" v="288" actId="962"/>
        <pc:sldMkLst>
          <pc:docMk/>
          <pc:sldMk cId="147646539" sldId="331"/>
        </pc:sldMkLst>
        <pc:picChg chg="mod">
          <ac:chgData name="Leonardo Bobadilla" userId="916d79362daf5a35" providerId="LiveId" clId="{1D0E1601-4904-470F-9494-E2048641F203}" dt="2021-08-25T13:38:06.081" v="288" actId="962"/>
          <ac:picMkLst>
            <pc:docMk/>
            <pc:sldMk cId="147646539" sldId="331"/>
            <ac:picMk id="96" creationId="{5A84EDBF-A6C8-2541-AE7A-EC143FE468AB}"/>
          </ac:picMkLst>
        </pc:picChg>
      </pc:sldChg>
      <pc:sldChg chg="modSp mod">
        <pc:chgData name="Leonardo Bobadilla" userId="916d79362daf5a35" providerId="LiveId" clId="{1D0E1601-4904-470F-9494-E2048641F203}" dt="2021-08-25T13:38:12.097" v="290" actId="962"/>
        <pc:sldMkLst>
          <pc:docMk/>
          <pc:sldMk cId="1763156529" sldId="332"/>
        </pc:sldMkLst>
        <pc:picChg chg="mod">
          <ac:chgData name="Leonardo Bobadilla" userId="916d79362daf5a35" providerId="LiveId" clId="{1D0E1601-4904-470F-9494-E2048641F203}" dt="2021-08-25T13:38:12.097" v="290" actId="962"/>
          <ac:picMkLst>
            <pc:docMk/>
            <pc:sldMk cId="1763156529" sldId="332"/>
            <ac:picMk id="96" creationId="{5A84EDBF-A6C8-2541-AE7A-EC143FE468AB}"/>
          </ac:picMkLst>
        </pc:picChg>
      </pc:sldChg>
      <pc:sldChg chg="modSp mod">
        <pc:chgData name="Leonardo Bobadilla" userId="916d79362daf5a35" providerId="LiveId" clId="{1D0E1601-4904-470F-9494-E2048641F203}" dt="2021-08-25T13:38:20.745" v="292" actId="962"/>
        <pc:sldMkLst>
          <pc:docMk/>
          <pc:sldMk cId="1304831797" sldId="334"/>
        </pc:sldMkLst>
        <pc:picChg chg="mod">
          <ac:chgData name="Leonardo Bobadilla" userId="916d79362daf5a35" providerId="LiveId" clId="{1D0E1601-4904-470F-9494-E2048641F203}" dt="2021-08-25T13:38:20.745" v="292" actId="962"/>
          <ac:picMkLst>
            <pc:docMk/>
            <pc:sldMk cId="1304831797" sldId="334"/>
            <ac:picMk id="15" creationId="{6D208B85-500C-1C44-9745-546E310DFFED}"/>
          </ac:picMkLst>
        </pc:picChg>
      </pc:sldChg>
      <pc:sldChg chg="modSp mod">
        <pc:chgData name="Leonardo Bobadilla" userId="916d79362daf5a35" providerId="LiveId" clId="{1D0E1601-4904-470F-9494-E2048641F203}" dt="2021-08-25T13:38:55.456" v="294" actId="962"/>
        <pc:sldMkLst>
          <pc:docMk/>
          <pc:sldMk cId="1972884762" sldId="335"/>
        </pc:sldMkLst>
        <pc:picChg chg="mod">
          <ac:chgData name="Leonardo Bobadilla" userId="916d79362daf5a35" providerId="LiveId" clId="{1D0E1601-4904-470F-9494-E2048641F203}" dt="2021-08-25T13:38:55.456" v="294" actId="962"/>
          <ac:picMkLst>
            <pc:docMk/>
            <pc:sldMk cId="1972884762" sldId="335"/>
            <ac:picMk id="15" creationId="{6D208B85-500C-1C44-9745-546E310DFFED}"/>
          </ac:picMkLst>
        </pc:picChg>
      </pc:sldChg>
      <pc:sldChg chg="modSp mod">
        <pc:chgData name="Leonardo Bobadilla" userId="916d79362daf5a35" providerId="LiveId" clId="{1D0E1601-4904-470F-9494-E2048641F203}" dt="2021-08-13T16:08:28.752" v="3" actId="20577"/>
        <pc:sldMkLst>
          <pc:docMk/>
          <pc:sldMk cId="4095642789" sldId="343"/>
        </pc:sldMkLst>
        <pc:spChg chg="mod">
          <ac:chgData name="Leonardo Bobadilla" userId="916d79362daf5a35" providerId="LiveId" clId="{1D0E1601-4904-470F-9494-E2048641F203}" dt="2021-08-13T16:08:28.752" v="3" actId="20577"/>
          <ac:spMkLst>
            <pc:docMk/>
            <pc:sldMk cId="4095642789" sldId="343"/>
            <ac:spMk id="3" creationId="{B3897D40-B2A7-6449-96CF-129D808812FC}"/>
          </ac:spMkLst>
        </pc:spChg>
      </pc:sldChg>
      <pc:sldChg chg="addSp modSp mod">
        <pc:chgData name="Leonardo Bobadilla" userId="916d79362daf5a35" providerId="LiveId" clId="{1D0E1601-4904-470F-9494-E2048641F203}" dt="2021-08-25T13:50:03.709" v="535" actId="962"/>
        <pc:sldMkLst>
          <pc:docMk/>
          <pc:sldMk cId="2485231764" sldId="345"/>
        </pc:sldMkLst>
        <pc:spChg chg="mod">
          <ac:chgData name="Leonardo Bobadilla" userId="916d79362daf5a35" providerId="LiveId" clId="{1D0E1601-4904-470F-9494-E2048641F203}" dt="2021-08-25T13:40:14.151" v="417" actId="164"/>
          <ac:spMkLst>
            <pc:docMk/>
            <pc:sldMk cId="2485231764" sldId="345"/>
            <ac:spMk id="4" creationId="{579C0450-892D-CD4D-BF3E-48E180496176}"/>
          </ac:spMkLst>
        </pc:spChg>
        <pc:spChg chg="mod">
          <ac:chgData name="Leonardo Bobadilla" userId="916d79362daf5a35" providerId="LiveId" clId="{1D0E1601-4904-470F-9494-E2048641F203}" dt="2021-08-25T13:40:14.151" v="417" actId="164"/>
          <ac:spMkLst>
            <pc:docMk/>
            <pc:sldMk cId="2485231764" sldId="345"/>
            <ac:spMk id="5" creationId="{91744AAC-4130-E041-BC26-BDCC6E257973}"/>
          </ac:spMkLst>
        </pc:spChg>
        <pc:spChg chg="mod">
          <ac:chgData name="Leonardo Bobadilla" userId="916d79362daf5a35" providerId="LiveId" clId="{1D0E1601-4904-470F-9494-E2048641F203}" dt="2021-08-25T13:40:14.151" v="417" actId="164"/>
          <ac:spMkLst>
            <pc:docMk/>
            <pc:sldMk cId="2485231764" sldId="345"/>
            <ac:spMk id="6" creationId="{C5B5E284-0116-2A4E-B3E0-9C3B129FFBDF}"/>
          </ac:spMkLst>
        </pc:spChg>
        <pc:spChg chg="mod">
          <ac:chgData name="Leonardo Bobadilla" userId="916d79362daf5a35" providerId="LiveId" clId="{1D0E1601-4904-470F-9494-E2048641F203}" dt="2021-08-25T13:40:14.151" v="417" actId="164"/>
          <ac:spMkLst>
            <pc:docMk/>
            <pc:sldMk cId="2485231764" sldId="345"/>
            <ac:spMk id="7" creationId="{8C1B9D3B-DCD3-4A41-8EAA-A484CDBE8E62}"/>
          </ac:spMkLst>
        </pc:spChg>
        <pc:spChg chg="mod">
          <ac:chgData name="Leonardo Bobadilla" userId="916d79362daf5a35" providerId="LiveId" clId="{1D0E1601-4904-470F-9494-E2048641F203}" dt="2021-08-25T13:40:14.151" v="417" actId="164"/>
          <ac:spMkLst>
            <pc:docMk/>
            <pc:sldMk cId="2485231764" sldId="345"/>
            <ac:spMk id="20" creationId="{2EEB515D-F156-3347-8D50-B03EB75AA4BF}"/>
          </ac:spMkLst>
        </pc:spChg>
        <pc:spChg chg="mod">
          <ac:chgData name="Leonardo Bobadilla" userId="916d79362daf5a35" providerId="LiveId" clId="{1D0E1601-4904-470F-9494-E2048641F203}" dt="2021-08-25T13:40:14.151" v="417" actId="164"/>
          <ac:spMkLst>
            <pc:docMk/>
            <pc:sldMk cId="2485231764" sldId="345"/>
            <ac:spMk id="21" creationId="{B3EC595E-4CFD-8648-B89B-F555662AEA12}"/>
          </ac:spMkLst>
        </pc:spChg>
        <pc:grpChg chg="add mod">
          <ac:chgData name="Leonardo Bobadilla" userId="916d79362daf5a35" providerId="LiveId" clId="{1D0E1601-4904-470F-9494-E2048641F203}" dt="2021-08-25T13:50:03.709" v="535" actId="962"/>
          <ac:grpSpMkLst>
            <pc:docMk/>
            <pc:sldMk cId="2485231764" sldId="345"/>
            <ac:grpSpMk id="8" creationId="{C9ED69EF-C648-4535-B629-3A83708FD6FA}"/>
          </ac:grpSpMkLst>
        </pc:grpChg>
        <pc:cxnChg chg="mod">
          <ac:chgData name="Leonardo Bobadilla" userId="916d79362daf5a35" providerId="LiveId" clId="{1D0E1601-4904-470F-9494-E2048641F203}" dt="2021-08-25T13:40:14.151" v="417" actId="164"/>
          <ac:cxnSpMkLst>
            <pc:docMk/>
            <pc:sldMk cId="2485231764" sldId="345"/>
            <ac:cxnSpMk id="9" creationId="{43561C02-949F-C04F-AA0F-96415F68F989}"/>
          </ac:cxnSpMkLst>
        </pc:cxnChg>
        <pc:cxnChg chg="mod">
          <ac:chgData name="Leonardo Bobadilla" userId="916d79362daf5a35" providerId="LiveId" clId="{1D0E1601-4904-470F-9494-E2048641F203}" dt="2021-08-25T13:40:14.151" v="417" actId="164"/>
          <ac:cxnSpMkLst>
            <pc:docMk/>
            <pc:sldMk cId="2485231764" sldId="345"/>
            <ac:cxnSpMk id="10" creationId="{56B2774D-894D-304A-B3C9-D99ECD156EDB}"/>
          </ac:cxnSpMkLst>
        </pc:cxnChg>
        <pc:cxnChg chg="mod">
          <ac:chgData name="Leonardo Bobadilla" userId="916d79362daf5a35" providerId="LiveId" clId="{1D0E1601-4904-470F-9494-E2048641F203}" dt="2021-08-25T13:40:14.151" v="417" actId="164"/>
          <ac:cxnSpMkLst>
            <pc:docMk/>
            <pc:sldMk cId="2485231764" sldId="345"/>
            <ac:cxnSpMk id="13" creationId="{783F2715-D559-5F4F-A3CD-DF3372076499}"/>
          </ac:cxnSpMkLst>
        </pc:cxnChg>
        <pc:cxnChg chg="mod">
          <ac:chgData name="Leonardo Bobadilla" userId="916d79362daf5a35" providerId="LiveId" clId="{1D0E1601-4904-470F-9494-E2048641F203}" dt="2021-08-25T13:40:14.151" v="417" actId="164"/>
          <ac:cxnSpMkLst>
            <pc:docMk/>
            <pc:sldMk cId="2485231764" sldId="345"/>
            <ac:cxnSpMk id="16" creationId="{C8405D15-6931-EA4D-AB52-3282DE106029}"/>
          </ac:cxnSpMkLst>
        </pc:cxnChg>
      </pc:sldChg>
      <pc:sldChg chg="addSp modSp mod">
        <pc:chgData name="Leonardo Bobadilla" userId="916d79362daf5a35" providerId="LiveId" clId="{1D0E1601-4904-470F-9494-E2048641F203}" dt="2021-08-25T13:50:50.432" v="538" actId="962"/>
        <pc:sldMkLst>
          <pc:docMk/>
          <pc:sldMk cId="163494212" sldId="346"/>
        </pc:sldMkLst>
        <pc:spChg chg="mod">
          <ac:chgData name="Leonardo Bobadilla" userId="916d79362daf5a35" providerId="LiveId" clId="{1D0E1601-4904-470F-9494-E2048641F203}" dt="2021-08-25T13:50:47.676" v="536" actId="164"/>
          <ac:spMkLst>
            <pc:docMk/>
            <pc:sldMk cId="163494212" sldId="346"/>
            <ac:spMk id="12" creationId="{59203AB3-9401-7E4D-B2AC-F2664C2268B9}"/>
          </ac:spMkLst>
        </pc:spChg>
        <pc:spChg chg="mod">
          <ac:chgData name="Leonardo Bobadilla" userId="916d79362daf5a35" providerId="LiveId" clId="{1D0E1601-4904-470F-9494-E2048641F203}" dt="2021-08-25T13:50:47.676" v="536" actId="164"/>
          <ac:spMkLst>
            <pc:docMk/>
            <pc:sldMk cId="163494212" sldId="346"/>
            <ac:spMk id="13" creationId="{8BB84FC2-3E0A-A44B-B525-C19C3EA708E2}"/>
          </ac:spMkLst>
        </pc:spChg>
        <pc:spChg chg="mod">
          <ac:chgData name="Leonardo Bobadilla" userId="916d79362daf5a35" providerId="LiveId" clId="{1D0E1601-4904-470F-9494-E2048641F203}" dt="2021-08-25T13:50:47.676" v="536" actId="164"/>
          <ac:spMkLst>
            <pc:docMk/>
            <pc:sldMk cId="163494212" sldId="346"/>
            <ac:spMk id="14" creationId="{2B0CBAD8-6668-A544-A0E1-1B14501982B7}"/>
          </ac:spMkLst>
        </pc:spChg>
        <pc:spChg chg="mod">
          <ac:chgData name="Leonardo Bobadilla" userId="916d79362daf5a35" providerId="LiveId" clId="{1D0E1601-4904-470F-9494-E2048641F203}" dt="2021-08-25T13:50:47.676" v="536" actId="164"/>
          <ac:spMkLst>
            <pc:docMk/>
            <pc:sldMk cId="163494212" sldId="346"/>
            <ac:spMk id="15" creationId="{522F52A0-21D6-D94A-951A-0903FE6C0F70}"/>
          </ac:spMkLst>
        </pc:spChg>
        <pc:spChg chg="mod">
          <ac:chgData name="Leonardo Bobadilla" userId="916d79362daf5a35" providerId="LiveId" clId="{1D0E1601-4904-470F-9494-E2048641F203}" dt="2021-08-25T13:50:47.676" v="536" actId="164"/>
          <ac:spMkLst>
            <pc:docMk/>
            <pc:sldMk cId="163494212" sldId="346"/>
            <ac:spMk id="20" creationId="{F5E5F2A3-2F84-224C-9468-44389E768054}"/>
          </ac:spMkLst>
        </pc:spChg>
        <pc:spChg chg="mod">
          <ac:chgData name="Leonardo Bobadilla" userId="916d79362daf5a35" providerId="LiveId" clId="{1D0E1601-4904-470F-9494-E2048641F203}" dt="2021-08-25T13:50:47.676" v="536" actId="164"/>
          <ac:spMkLst>
            <pc:docMk/>
            <pc:sldMk cId="163494212" sldId="346"/>
            <ac:spMk id="21" creationId="{F51CFB21-AAE7-F140-B947-E27EC9267387}"/>
          </ac:spMkLst>
        </pc:spChg>
        <pc:spChg chg="mod">
          <ac:chgData name="Leonardo Bobadilla" userId="916d79362daf5a35" providerId="LiveId" clId="{1D0E1601-4904-470F-9494-E2048641F203}" dt="2021-08-25T13:50:47.676" v="536" actId="164"/>
          <ac:spMkLst>
            <pc:docMk/>
            <pc:sldMk cId="163494212" sldId="346"/>
            <ac:spMk id="22" creationId="{584DCE24-9267-AA46-913F-C1E2FDAC786F}"/>
          </ac:spMkLst>
        </pc:spChg>
        <pc:grpChg chg="add mod">
          <ac:chgData name="Leonardo Bobadilla" userId="916d79362daf5a35" providerId="LiveId" clId="{1D0E1601-4904-470F-9494-E2048641F203}" dt="2021-08-25T13:50:50.432" v="538" actId="962"/>
          <ac:grpSpMkLst>
            <pc:docMk/>
            <pc:sldMk cId="163494212" sldId="346"/>
            <ac:grpSpMk id="4" creationId="{74A742EB-3E67-4BA7-89C0-911E088BD05A}"/>
          </ac:grpSpMkLst>
        </pc:grpChg>
        <pc:cxnChg chg="mod">
          <ac:chgData name="Leonardo Bobadilla" userId="916d79362daf5a35" providerId="LiveId" clId="{1D0E1601-4904-470F-9494-E2048641F203}" dt="2021-08-25T13:50:47.676" v="536" actId="164"/>
          <ac:cxnSpMkLst>
            <pc:docMk/>
            <pc:sldMk cId="163494212" sldId="346"/>
            <ac:cxnSpMk id="16" creationId="{EECE929D-4421-AB43-8EBA-A6D985282CC6}"/>
          </ac:cxnSpMkLst>
        </pc:cxnChg>
        <pc:cxnChg chg="mod">
          <ac:chgData name="Leonardo Bobadilla" userId="916d79362daf5a35" providerId="LiveId" clId="{1D0E1601-4904-470F-9494-E2048641F203}" dt="2021-08-25T13:50:47.676" v="536" actId="164"/>
          <ac:cxnSpMkLst>
            <pc:docMk/>
            <pc:sldMk cId="163494212" sldId="346"/>
            <ac:cxnSpMk id="17" creationId="{2E31B3F7-7578-134B-87AE-2E39DBA5384F}"/>
          </ac:cxnSpMkLst>
        </pc:cxnChg>
        <pc:cxnChg chg="mod">
          <ac:chgData name="Leonardo Bobadilla" userId="916d79362daf5a35" providerId="LiveId" clId="{1D0E1601-4904-470F-9494-E2048641F203}" dt="2021-08-25T13:50:47.676" v="536" actId="164"/>
          <ac:cxnSpMkLst>
            <pc:docMk/>
            <pc:sldMk cId="163494212" sldId="346"/>
            <ac:cxnSpMk id="18" creationId="{45DACEC7-2887-5F43-9A08-E7585A6E8A24}"/>
          </ac:cxnSpMkLst>
        </pc:cxnChg>
        <pc:cxnChg chg="mod">
          <ac:chgData name="Leonardo Bobadilla" userId="916d79362daf5a35" providerId="LiveId" clId="{1D0E1601-4904-470F-9494-E2048641F203}" dt="2021-08-25T13:50:47.676" v="536" actId="164"/>
          <ac:cxnSpMkLst>
            <pc:docMk/>
            <pc:sldMk cId="163494212" sldId="346"/>
            <ac:cxnSpMk id="19" creationId="{A20C8D25-1DDC-594F-84D8-0A3D8011FAF5}"/>
          </ac:cxnSpMkLst>
        </pc:cxnChg>
      </pc:sldChg>
      <pc:sldChg chg="addSp modSp mod">
        <pc:chgData name="Leonardo Bobadilla" userId="916d79362daf5a35" providerId="LiveId" clId="{1D0E1601-4904-470F-9494-E2048641F203}" dt="2021-08-25T13:51:06.295" v="541" actId="962"/>
        <pc:sldMkLst>
          <pc:docMk/>
          <pc:sldMk cId="1857531047" sldId="347"/>
        </pc:sldMkLst>
        <pc:spChg chg="mod">
          <ac:chgData name="Leonardo Bobadilla" userId="916d79362daf5a35" providerId="LiveId" clId="{1D0E1601-4904-470F-9494-E2048641F203}" dt="2021-08-25T13:51:04.411" v="539" actId="164"/>
          <ac:spMkLst>
            <pc:docMk/>
            <pc:sldMk cId="1857531047" sldId="347"/>
            <ac:spMk id="4" creationId="{135D2688-F3B1-384F-A80D-9851440F0758}"/>
          </ac:spMkLst>
        </pc:spChg>
        <pc:spChg chg="mod">
          <ac:chgData name="Leonardo Bobadilla" userId="916d79362daf5a35" providerId="LiveId" clId="{1D0E1601-4904-470F-9494-E2048641F203}" dt="2021-08-25T13:51:04.411" v="539" actId="164"/>
          <ac:spMkLst>
            <pc:docMk/>
            <pc:sldMk cId="1857531047" sldId="347"/>
            <ac:spMk id="5" creationId="{D446CA53-8D35-2840-A06D-E187EC663582}"/>
          </ac:spMkLst>
        </pc:spChg>
        <pc:spChg chg="mod">
          <ac:chgData name="Leonardo Bobadilla" userId="916d79362daf5a35" providerId="LiveId" clId="{1D0E1601-4904-470F-9494-E2048641F203}" dt="2021-08-25T13:51:04.411" v="539" actId="164"/>
          <ac:spMkLst>
            <pc:docMk/>
            <pc:sldMk cId="1857531047" sldId="347"/>
            <ac:spMk id="6" creationId="{39BB7EC4-66AF-384F-8121-3DB3169F052A}"/>
          </ac:spMkLst>
        </pc:spChg>
        <pc:spChg chg="mod">
          <ac:chgData name="Leonardo Bobadilla" userId="916d79362daf5a35" providerId="LiveId" clId="{1D0E1601-4904-470F-9494-E2048641F203}" dt="2021-08-25T13:51:04.411" v="539" actId="164"/>
          <ac:spMkLst>
            <pc:docMk/>
            <pc:sldMk cId="1857531047" sldId="347"/>
            <ac:spMk id="7" creationId="{77F076BA-CDA0-704F-95C3-F0C5B90909E7}"/>
          </ac:spMkLst>
        </pc:spChg>
        <pc:spChg chg="mod">
          <ac:chgData name="Leonardo Bobadilla" userId="916d79362daf5a35" providerId="LiveId" clId="{1D0E1601-4904-470F-9494-E2048641F203}" dt="2021-08-25T13:51:04.411" v="539" actId="164"/>
          <ac:spMkLst>
            <pc:docMk/>
            <pc:sldMk cId="1857531047" sldId="347"/>
            <ac:spMk id="13" creationId="{092D6435-F758-A140-B069-AB1A44F9551C}"/>
          </ac:spMkLst>
        </pc:spChg>
        <pc:spChg chg="mod">
          <ac:chgData name="Leonardo Bobadilla" userId="916d79362daf5a35" providerId="LiveId" clId="{1D0E1601-4904-470F-9494-E2048641F203}" dt="2021-08-25T13:51:04.411" v="539" actId="164"/>
          <ac:spMkLst>
            <pc:docMk/>
            <pc:sldMk cId="1857531047" sldId="347"/>
            <ac:spMk id="14" creationId="{34897E86-A6DF-144B-8E58-A687642DB3F8}"/>
          </ac:spMkLst>
        </pc:spChg>
        <pc:grpChg chg="add mod">
          <ac:chgData name="Leonardo Bobadilla" userId="916d79362daf5a35" providerId="LiveId" clId="{1D0E1601-4904-470F-9494-E2048641F203}" dt="2021-08-25T13:51:06.295" v="541" actId="962"/>
          <ac:grpSpMkLst>
            <pc:docMk/>
            <pc:sldMk cId="1857531047" sldId="347"/>
            <ac:grpSpMk id="15" creationId="{FE76A7A8-DE29-43FF-9660-0E73872374C7}"/>
          </ac:grpSpMkLst>
        </pc:grpChg>
        <pc:cxnChg chg="mod">
          <ac:chgData name="Leonardo Bobadilla" userId="916d79362daf5a35" providerId="LiveId" clId="{1D0E1601-4904-470F-9494-E2048641F203}" dt="2021-08-25T13:51:04.411" v="539" actId="164"/>
          <ac:cxnSpMkLst>
            <pc:docMk/>
            <pc:sldMk cId="1857531047" sldId="347"/>
            <ac:cxnSpMk id="8" creationId="{8B31379A-8FCA-084B-8F7B-B6C077BC8A7F}"/>
          </ac:cxnSpMkLst>
        </pc:cxnChg>
        <pc:cxnChg chg="mod">
          <ac:chgData name="Leonardo Bobadilla" userId="916d79362daf5a35" providerId="LiveId" clId="{1D0E1601-4904-470F-9494-E2048641F203}" dt="2021-08-25T13:51:04.411" v="539" actId="164"/>
          <ac:cxnSpMkLst>
            <pc:docMk/>
            <pc:sldMk cId="1857531047" sldId="347"/>
            <ac:cxnSpMk id="9" creationId="{4969F1BB-56ED-DF41-A23C-2DAF8658EBE3}"/>
          </ac:cxnSpMkLst>
        </pc:cxnChg>
        <pc:cxnChg chg="mod">
          <ac:chgData name="Leonardo Bobadilla" userId="916d79362daf5a35" providerId="LiveId" clId="{1D0E1601-4904-470F-9494-E2048641F203}" dt="2021-08-25T13:51:04.411" v="539" actId="164"/>
          <ac:cxnSpMkLst>
            <pc:docMk/>
            <pc:sldMk cId="1857531047" sldId="347"/>
            <ac:cxnSpMk id="10" creationId="{86523B84-9691-F243-8732-DBBCDE8227FF}"/>
          </ac:cxnSpMkLst>
        </pc:cxnChg>
        <pc:cxnChg chg="mod">
          <ac:chgData name="Leonardo Bobadilla" userId="916d79362daf5a35" providerId="LiveId" clId="{1D0E1601-4904-470F-9494-E2048641F203}" dt="2021-08-25T13:51:04.411" v="539" actId="164"/>
          <ac:cxnSpMkLst>
            <pc:docMk/>
            <pc:sldMk cId="1857531047" sldId="347"/>
            <ac:cxnSpMk id="11" creationId="{599750E9-1618-974A-9B83-C4E6F0A8AF6F}"/>
          </ac:cxnSpMkLst>
        </pc:cxnChg>
      </pc:sldChg>
      <pc:sldChg chg="addSp modSp mod">
        <pc:chgData name="Leonardo Bobadilla" userId="916d79362daf5a35" providerId="LiveId" clId="{1D0E1601-4904-470F-9494-E2048641F203}" dt="2021-08-25T13:51:25.071" v="546" actId="962"/>
        <pc:sldMkLst>
          <pc:docMk/>
          <pc:sldMk cId="876243203" sldId="348"/>
        </pc:sldMkLst>
        <pc:spChg chg="mod">
          <ac:chgData name="Leonardo Bobadilla" userId="916d79362daf5a35" providerId="LiveId" clId="{1D0E1601-4904-470F-9494-E2048641F203}" dt="2021-08-25T13:51:12.835" v="543" actId="1076"/>
          <ac:spMkLst>
            <pc:docMk/>
            <pc:sldMk cId="876243203" sldId="348"/>
            <ac:spMk id="3" creationId="{96B81504-6680-7B49-BD3F-7122CE0350F3}"/>
          </ac:spMkLst>
        </pc:spChg>
        <pc:spChg chg="mod">
          <ac:chgData name="Leonardo Bobadilla" userId="916d79362daf5a35" providerId="LiveId" clId="{1D0E1601-4904-470F-9494-E2048641F203}" dt="2021-08-25T13:51:23.817" v="544" actId="164"/>
          <ac:spMkLst>
            <pc:docMk/>
            <pc:sldMk cId="876243203" sldId="348"/>
            <ac:spMk id="4" creationId="{A72D91C7-3B52-F247-AE9C-1E7CEA6A0E15}"/>
          </ac:spMkLst>
        </pc:spChg>
        <pc:spChg chg="mod">
          <ac:chgData name="Leonardo Bobadilla" userId="916d79362daf5a35" providerId="LiveId" clId="{1D0E1601-4904-470F-9494-E2048641F203}" dt="2021-08-25T13:51:23.817" v="544" actId="164"/>
          <ac:spMkLst>
            <pc:docMk/>
            <pc:sldMk cId="876243203" sldId="348"/>
            <ac:spMk id="5" creationId="{1152CFCE-B764-0647-A371-BA2DC591EEB5}"/>
          </ac:spMkLst>
        </pc:spChg>
        <pc:spChg chg="mod">
          <ac:chgData name="Leonardo Bobadilla" userId="916d79362daf5a35" providerId="LiveId" clId="{1D0E1601-4904-470F-9494-E2048641F203}" dt="2021-08-25T13:51:23.817" v="544" actId="164"/>
          <ac:spMkLst>
            <pc:docMk/>
            <pc:sldMk cId="876243203" sldId="348"/>
            <ac:spMk id="6" creationId="{98A4E9C2-B1F6-E046-B52B-9B862962B9AE}"/>
          </ac:spMkLst>
        </pc:spChg>
        <pc:spChg chg="mod">
          <ac:chgData name="Leonardo Bobadilla" userId="916d79362daf5a35" providerId="LiveId" clId="{1D0E1601-4904-470F-9494-E2048641F203}" dt="2021-08-25T13:51:23.817" v="544" actId="164"/>
          <ac:spMkLst>
            <pc:docMk/>
            <pc:sldMk cId="876243203" sldId="348"/>
            <ac:spMk id="7" creationId="{831700A7-D4FB-6C4A-B6DB-0E1083F27045}"/>
          </ac:spMkLst>
        </pc:spChg>
        <pc:spChg chg="mod">
          <ac:chgData name="Leonardo Bobadilla" userId="916d79362daf5a35" providerId="LiveId" clId="{1D0E1601-4904-470F-9494-E2048641F203}" dt="2021-08-25T13:51:23.817" v="544" actId="164"/>
          <ac:spMkLst>
            <pc:docMk/>
            <pc:sldMk cId="876243203" sldId="348"/>
            <ac:spMk id="13" creationId="{6957190B-BF43-604A-B2A1-28CE175495BA}"/>
          </ac:spMkLst>
        </pc:spChg>
        <pc:spChg chg="mod">
          <ac:chgData name="Leonardo Bobadilla" userId="916d79362daf5a35" providerId="LiveId" clId="{1D0E1601-4904-470F-9494-E2048641F203}" dt="2021-08-25T13:51:23.817" v="544" actId="164"/>
          <ac:spMkLst>
            <pc:docMk/>
            <pc:sldMk cId="876243203" sldId="348"/>
            <ac:spMk id="14" creationId="{0AC63110-E44F-5345-9EF3-61E979C33F6F}"/>
          </ac:spMkLst>
        </pc:spChg>
        <pc:grpChg chg="add mod">
          <ac:chgData name="Leonardo Bobadilla" userId="916d79362daf5a35" providerId="LiveId" clId="{1D0E1601-4904-470F-9494-E2048641F203}" dt="2021-08-25T13:51:25.071" v="546" actId="962"/>
          <ac:grpSpMkLst>
            <pc:docMk/>
            <pc:sldMk cId="876243203" sldId="348"/>
            <ac:grpSpMk id="15" creationId="{B1E54CF0-9BAD-48DA-B7D7-4F580A13045E}"/>
          </ac:grpSpMkLst>
        </pc:grpChg>
        <pc:cxnChg chg="mod">
          <ac:chgData name="Leonardo Bobadilla" userId="916d79362daf5a35" providerId="LiveId" clId="{1D0E1601-4904-470F-9494-E2048641F203}" dt="2021-08-25T13:51:23.817" v="544" actId="164"/>
          <ac:cxnSpMkLst>
            <pc:docMk/>
            <pc:sldMk cId="876243203" sldId="348"/>
            <ac:cxnSpMk id="8" creationId="{2CBF44AC-8C0D-DE46-AD1C-28F263A59933}"/>
          </ac:cxnSpMkLst>
        </pc:cxnChg>
        <pc:cxnChg chg="mod">
          <ac:chgData name="Leonardo Bobadilla" userId="916d79362daf5a35" providerId="LiveId" clId="{1D0E1601-4904-470F-9494-E2048641F203}" dt="2021-08-25T13:51:23.817" v="544" actId="164"/>
          <ac:cxnSpMkLst>
            <pc:docMk/>
            <pc:sldMk cId="876243203" sldId="348"/>
            <ac:cxnSpMk id="9" creationId="{24236D14-700E-3145-A7F3-34D00745584A}"/>
          </ac:cxnSpMkLst>
        </pc:cxnChg>
        <pc:cxnChg chg="mod">
          <ac:chgData name="Leonardo Bobadilla" userId="916d79362daf5a35" providerId="LiveId" clId="{1D0E1601-4904-470F-9494-E2048641F203}" dt="2021-08-25T13:51:23.817" v="544" actId="164"/>
          <ac:cxnSpMkLst>
            <pc:docMk/>
            <pc:sldMk cId="876243203" sldId="348"/>
            <ac:cxnSpMk id="10" creationId="{33FA78FA-2A27-3945-AAF1-864AA94E83DE}"/>
          </ac:cxnSpMkLst>
        </pc:cxnChg>
        <pc:cxnChg chg="mod">
          <ac:chgData name="Leonardo Bobadilla" userId="916d79362daf5a35" providerId="LiveId" clId="{1D0E1601-4904-470F-9494-E2048641F203}" dt="2021-08-25T13:51:23.817" v="544" actId="164"/>
          <ac:cxnSpMkLst>
            <pc:docMk/>
            <pc:sldMk cId="876243203" sldId="348"/>
            <ac:cxnSpMk id="11" creationId="{3E20231C-C5DF-3149-9694-13E299D37737}"/>
          </ac:cxnSpMkLst>
        </pc:cxnChg>
      </pc:sldChg>
      <pc:sldChg chg="modSp mod">
        <pc:chgData name="Leonardo Bobadilla" userId="916d79362daf5a35" providerId="LiveId" clId="{1D0E1601-4904-470F-9494-E2048641F203}" dt="2021-08-25T13:52:21.696" v="564" actId="962"/>
        <pc:sldMkLst>
          <pc:docMk/>
          <pc:sldMk cId="3957864758" sldId="349"/>
        </pc:sldMkLst>
        <pc:picChg chg="mod">
          <ac:chgData name="Leonardo Bobadilla" userId="916d79362daf5a35" providerId="LiveId" clId="{1D0E1601-4904-470F-9494-E2048641F203}" dt="2021-08-25T13:52:21.696" v="564" actId="962"/>
          <ac:picMkLst>
            <pc:docMk/>
            <pc:sldMk cId="3957864758" sldId="349"/>
            <ac:picMk id="5" creationId="{DBB234A2-928C-5A40-890D-816EAF00ECF1}"/>
          </ac:picMkLst>
        </pc:picChg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3720071123" sldId="350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241475702" sldId="351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3619404896" sldId="352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3263878989" sldId="353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1030962896" sldId="354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4173375029" sldId="355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2413678711" sldId="356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1670503222" sldId="357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2836754137" sldId="365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612792476" sldId="366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3000926737" sldId="367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3141328320" sldId="368"/>
        </pc:sldMkLst>
      </pc:sldChg>
      <pc:sldChg chg="modSp mod">
        <pc:chgData name="Leonardo Bobadilla" userId="916d79362daf5a35" providerId="LiveId" clId="{1D0E1601-4904-470F-9494-E2048641F203}" dt="2021-08-13T16:08:57.623" v="5" actId="20577"/>
        <pc:sldMkLst>
          <pc:docMk/>
          <pc:sldMk cId="29522064" sldId="369"/>
        </pc:sldMkLst>
        <pc:spChg chg="mod">
          <ac:chgData name="Leonardo Bobadilla" userId="916d79362daf5a35" providerId="LiveId" clId="{1D0E1601-4904-470F-9494-E2048641F203}" dt="2021-08-13T16:08:57.623" v="5" actId="20577"/>
          <ac:spMkLst>
            <pc:docMk/>
            <pc:sldMk cId="29522064" sldId="369"/>
            <ac:spMk id="3" creationId="{B3897D40-B2A7-6449-96CF-129D808812FC}"/>
          </ac:spMkLst>
        </pc:spChg>
      </pc:sldChg>
      <pc:sldChg chg="modSp">
        <pc:chgData name="Leonardo Bobadilla" userId="916d79362daf5a35" providerId="LiveId" clId="{1D0E1601-4904-470F-9494-E2048641F203}" dt="2021-08-13T16:29:32.627" v="10" actId="20577"/>
        <pc:sldMkLst>
          <pc:docMk/>
          <pc:sldMk cId="1788823150" sldId="370"/>
        </pc:sldMkLst>
        <pc:spChg chg="mod">
          <ac:chgData name="Leonardo Bobadilla" userId="916d79362daf5a35" providerId="LiveId" clId="{1D0E1601-4904-470F-9494-E2048641F203}" dt="2021-08-13T16:29:32.627" v="10" actId="20577"/>
          <ac:spMkLst>
            <pc:docMk/>
            <pc:sldMk cId="1788823150" sldId="370"/>
            <ac:spMk id="3" creationId="{B58818C6-FA97-AF48-8EFC-80064A0CAF6A}"/>
          </ac:spMkLst>
        </pc:spChg>
      </pc:sldChg>
      <pc:sldChg chg="modSp mod">
        <pc:chgData name="Leonardo Bobadilla" userId="916d79362daf5a35" providerId="LiveId" clId="{1D0E1601-4904-470F-9494-E2048641F203}" dt="2021-08-25T13:37:12.658" v="280" actId="962"/>
        <pc:sldMkLst>
          <pc:docMk/>
          <pc:sldMk cId="2310565002" sldId="377"/>
        </pc:sldMkLst>
        <pc:picChg chg="mod">
          <ac:chgData name="Leonardo Bobadilla" userId="916d79362daf5a35" providerId="LiveId" clId="{1D0E1601-4904-470F-9494-E2048641F203}" dt="2021-08-25T13:37:12.658" v="280" actId="962"/>
          <ac:picMkLst>
            <pc:docMk/>
            <pc:sldMk cId="2310565002" sldId="377"/>
            <ac:picMk id="19" creationId="{B1BC41D0-EE07-4080-81FA-70FBA99B71B7}"/>
          </ac:picMkLst>
        </pc:picChg>
      </pc:sldChg>
      <pc:sldChg chg="modSp mod">
        <pc:chgData name="Leonardo Bobadilla" userId="916d79362daf5a35" providerId="LiveId" clId="{1D0E1601-4904-470F-9494-E2048641F203}" dt="2021-08-25T13:52:55.501" v="624" actId="962"/>
        <pc:sldMkLst>
          <pc:docMk/>
          <pc:sldMk cId="1856563431" sldId="378"/>
        </pc:sldMkLst>
        <pc:picChg chg="mod">
          <ac:chgData name="Leonardo Bobadilla" userId="916d79362daf5a35" providerId="LiveId" clId="{1D0E1601-4904-470F-9494-E2048641F203}" dt="2021-08-25T13:52:55.501" v="624" actId="962"/>
          <ac:picMkLst>
            <pc:docMk/>
            <pc:sldMk cId="1856563431" sldId="378"/>
            <ac:picMk id="8" creationId="{86C5AF10-C192-4B02-845A-8E3E8270EBCD}"/>
          </ac:picMkLst>
        </pc:picChg>
      </pc:sldChg>
      <pc:sldChg chg="modSp mod">
        <pc:chgData name="Leonardo Bobadilla" userId="916d79362daf5a35" providerId="LiveId" clId="{1D0E1601-4904-470F-9494-E2048641F203}" dt="2021-08-25T13:39:58.909" v="416" actId="962"/>
        <pc:sldMkLst>
          <pc:docMk/>
          <pc:sldMk cId="1246921955" sldId="379"/>
        </pc:sldMkLst>
        <pc:picChg chg="mod">
          <ac:chgData name="Leonardo Bobadilla" userId="916d79362daf5a35" providerId="LiveId" clId="{1D0E1601-4904-470F-9494-E2048641F203}" dt="2021-08-25T13:39:58.909" v="416" actId="962"/>
          <ac:picMkLst>
            <pc:docMk/>
            <pc:sldMk cId="1246921955" sldId="379"/>
            <ac:picMk id="5" creationId="{E1BCD479-1F4F-4BDB-AD24-7C7C9C6ACF3B}"/>
          </ac:picMkLst>
        </pc:picChg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3080973534" sldId="582"/>
        </pc:sldMkLst>
      </pc:sldChg>
      <pc:sldChg chg="del">
        <pc:chgData name="Leonardo Bobadilla" userId="916d79362daf5a35" providerId="LiveId" clId="{1D0E1601-4904-470F-9494-E2048641F203}" dt="2021-08-13T16:08:49.028" v="4" actId="47"/>
        <pc:sldMkLst>
          <pc:docMk/>
          <pc:sldMk cId="1827117628" sldId="583"/>
        </pc:sldMkLst>
      </pc:sldChg>
      <pc:sldMasterChg chg="del delSldLayout">
        <pc:chgData name="Leonardo Bobadilla" userId="916d79362daf5a35" providerId="LiveId" clId="{1D0E1601-4904-470F-9494-E2048641F203}" dt="2021-08-13T16:08:49.028" v="4" actId="47"/>
        <pc:sldMasterMkLst>
          <pc:docMk/>
          <pc:sldMasterMk cId="2272566282" sldId="2147483660"/>
        </pc:sldMasterMkLst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2034396641" sldId="2147483661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2499558154" sldId="2147483662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1070628364" sldId="2147483663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1617203747" sldId="2147483664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351396815" sldId="2147483665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836107330" sldId="2147483666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3693423826" sldId="2147483667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3266197421" sldId="2147483668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935797077" sldId="2147483669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3318843963" sldId="2147483670"/>
          </pc:sldLayoutMkLst>
        </pc:sldLayoutChg>
        <pc:sldLayoutChg chg="del">
          <pc:chgData name="Leonardo Bobadilla" userId="916d79362daf5a35" providerId="LiveId" clId="{1D0E1601-4904-470F-9494-E2048641F203}" dt="2021-08-13T16:08:49.028" v="4" actId="47"/>
          <pc:sldLayoutMkLst>
            <pc:docMk/>
            <pc:sldMasterMk cId="2272566282" sldId="2147483660"/>
            <pc:sldLayoutMk cId="2990726383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3:34:23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7 832,'0'0'998,"-23"-5"2588,17 4-5554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5T13:34:24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1980,'0'0'1218,"18"-28"7753,-15 23-10635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769DC-402E-8042-819A-79F8374531CE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F9F9-C290-B948-809A-77E9400D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 back to 1968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6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Dates back to 1968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81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12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2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08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6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B9F567-5F78-4577-BE8F-5AB27ADDC8C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CBBEBF-21FB-4D72-B6E0-82EE07C7714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CD4894C2-94DF-4A38-A516-D8EF75455E4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708EA6C-69FF-48DC-869D-A887A10B0D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2D8A-A264-B448-93D7-32454BDF1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AD41-EAA3-3444-BFA4-7EDF278B3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78DE8-3DE6-CB4E-976D-BE3A91EC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BC13-0892-FB4C-B3D1-5B765FA5A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54EC-6E7A-C74E-B71B-A788C15D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5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E0DA-36EC-8445-A0F3-536D3B5E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657AB-7E07-D34A-9602-8D14CB45B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0B45-D09A-544E-A9B1-2C08B4EF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E5DC-6E51-DB4D-A46A-CB4B223E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6884-205F-EA41-9035-490E5264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4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DD701-7BEA-B949-8490-014D18B02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3250B-CD91-574C-85BD-EED7F36AC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5D76-FAB2-A54F-BD4D-7BDE67E4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71BE-DD84-F44D-96FF-FA503FF3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0496-0666-ED4E-9FF8-4E30B08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8FF4-5677-8C48-AE9C-4EBECC98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10BB-91D9-9347-8D27-492B7D8C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9AD98-DD83-0F4F-850B-36A966A3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F97D5-5016-F54B-A2D1-9A4FCE8D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07A2-CCE6-5E4B-80FC-46311A35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FA64-9081-5E49-9FCD-63F5E18F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73D56-FC9F-F44F-A7AC-7DC5F29B8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6D21-0387-A348-A787-4D103422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AD1B-8024-A84E-B5E1-D86448A2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5716-C8F0-4146-8EC5-6439DE9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8B12-4A2F-FE4E-A8C2-D89CE10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430D-E131-E24D-9136-E30129CA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496CE-06CA-EF47-942E-CEBDD2D9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46178-1D6A-A641-BF87-0AE481C5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53D11-27A1-7343-85B2-CD923806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3918C-B28C-2349-899B-07A78A0F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8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DA63-61E1-804A-AA34-7B20363D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69D54-9A2B-644A-ADE2-75E8151C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4CCF-9FB1-E745-814F-6488E758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C42E-04BF-AE4F-938E-D367354E4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C2781-74C4-584D-86C9-4C15EF6F0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4FD3F-FA37-BF4E-A3CE-469D786C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9AF2D-D35F-3E4F-9155-9B563F805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1EA11-C3AD-C847-8076-27D1FCCE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3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FF6B-E3EE-B542-ADF8-3E6AC20F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A60F0-7E67-E342-942E-AE638ECF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CD1D1-F136-B843-9760-1073FE6B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1949-7B8D-E347-934F-3A137E58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682D1-0271-6745-A21F-A9E5812F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CE417-EF2B-B147-A71F-CE7F5D11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D3698-FB30-FA4A-BC2D-F800AEAE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4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8413-AEAD-A84B-85AA-11723E93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B040-91EF-034E-8B54-5AC222E4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74246-C786-614D-B14D-945A6AF23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96273-6DE8-794E-B055-EDD39DFB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D39E3-30A7-CC4D-95D9-CF97107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D789A-35B0-4942-BE56-0B483A43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54D-8C89-3D4D-8CAA-75CC2BE4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339A74-F056-604F-8427-9EE3E6C60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AA0BA-09FD-E846-8BCF-84657D1E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0B2B2-A737-9C47-9AAB-1AFCA5D8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62B5-D20D-EF4F-8B54-A9811B19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6B65A-7619-6248-9D89-690EF6E1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0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1B258-0EFA-9345-BC10-D4CA13C7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B819A-AF68-FE4E-A84D-A80D88AB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A82C4-A606-7040-9A4E-7F7C1173A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94B5B-0441-4043-A76D-89BFF26F2A6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DBE4-5C76-6944-AFBA-88A61138A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4953-24DC-5842-AA39-2D42357D4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9E45D-C049-0248-A223-C664322D5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File:Astar_progress_animation.gi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0A88-7DD4-F84D-B2BE-0F7F566A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9502" y="2249309"/>
            <a:ext cx="10460237" cy="1198352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200" dirty="0"/>
              <a:t>Search informed by lookahead heuristics:</a:t>
            </a:r>
            <a:br>
              <a:rPr lang="en-US" sz="4200" dirty="0"/>
            </a:br>
            <a:r>
              <a:rPr lang="en-US" sz="4200" dirty="0"/>
              <a:t>Greedy and A*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816C3CA-8989-4AF6-B43E-99B0438E3CCE}"/>
              </a:ext>
            </a:extLst>
          </p:cNvPr>
          <p:cNvSpPr txBox="1">
            <a:spLocks/>
          </p:cNvSpPr>
          <p:nvPr/>
        </p:nvSpPr>
        <p:spPr>
          <a:xfrm>
            <a:off x="6241001" y="6242762"/>
            <a:ext cx="5723260" cy="4386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1800" dirty="0"/>
              <a:t>Slides modified from Mark Hasegawa-Johnson, UIUC</a:t>
            </a: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046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Greedy best-first search: minimum h(n)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Nearly-A*: f(n)=h(n)+g(n)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A*: Optimal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Bad interaction between A* and the explored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Dijkstra = A* with h(n)=0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heuristics: Relaxed problem, Sub-problem, Dominance</a:t>
            </a:r>
          </a:p>
        </p:txBody>
      </p:sp>
    </p:spTree>
    <p:extLst>
      <p:ext uri="{BB962C8B-B14F-4D97-AF65-F5344CB8AC3E}">
        <p14:creationId xmlns:p14="http://schemas.microsoft.com/office/powerpoint/2010/main" val="396787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92D-B122-BE4E-B182-6E33876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Best-First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FA1-22C0-B541-B77F-3BE32E87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Instead of FARTHEST FROM START (DFS): </a:t>
            </a:r>
          </a:p>
          <a:p>
            <a:pPr marL="0" indent="0" algn="ctr">
              <a:buNone/>
            </a:pPr>
            <a:r>
              <a:rPr lang="en-US" dirty="0"/>
              <a:t>why not choose the node whose</a:t>
            </a:r>
          </a:p>
          <a:p>
            <a:pPr marL="0" indent="0" algn="ctr">
              <a:buNone/>
            </a:pPr>
            <a:r>
              <a:rPr lang="en-US" dirty="0"/>
              <a:t>HEURISTIC ESTIMATE</a:t>
            </a:r>
          </a:p>
          <a:p>
            <a:pPr marL="0" indent="0" algn="ctr">
              <a:buNone/>
            </a:pPr>
            <a:r>
              <a:rPr lang="en-US" dirty="0"/>
              <a:t>indicates that it might be </a:t>
            </a:r>
          </a:p>
          <a:p>
            <a:pPr marL="0" indent="0" algn="ctr">
              <a:buNone/>
            </a:pPr>
            <a:r>
              <a:rPr lang="en-US" dirty="0"/>
              <a:t>CLOSEST TO GOAL?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4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According to the Manhattan distance heuristic, these two nodes are equally far from the goal, so we have to choose one at random.</a:t>
            </a:r>
          </a:p>
        </p:txBody>
      </p:sp>
      <p:pic>
        <p:nvPicPr>
          <p:cNvPr id="5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9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Search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our random choice goes badly, we might end up very far from the goal.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= states in the explored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= states on the frontier</a:t>
            </a:r>
          </a:p>
        </p:txBody>
      </p:sp>
      <p:pic>
        <p:nvPicPr>
          <p:cNvPr id="15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2BD98A9-307C-114A-B3DD-5CC517976022}"/>
              </a:ext>
            </a:extLst>
          </p:cNvPr>
          <p:cNvSpPr/>
          <p:nvPr/>
        </p:nvSpPr>
        <p:spPr>
          <a:xfrm>
            <a:off x="9512771" y="5132165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6624350-F834-7241-9446-FC3BB279A714}"/>
              </a:ext>
            </a:extLst>
          </p:cNvPr>
          <p:cNvSpPr/>
          <p:nvPr/>
        </p:nvSpPr>
        <p:spPr>
          <a:xfrm>
            <a:off x="825976" y="4728757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>
            <a:extLst>
              <a:ext uri="{FF2B5EF4-FFF2-40B4-BE49-F238E27FC236}">
                <a16:creationId xmlns:a16="http://schemas.microsoft.com/office/drawing/2014/main" id="{0A0ADEF1-4A75-104D-ADC9-1FB7C3C4CDA3}"/>
              </a:ext>
            </a:extLst>
          </p:cNvPr>
          <p:cNvSpPr/>
          <p:nvPr/>
        </p:nvSpPr>
        <p:spPr>
          <a:xfrm>
            <a:off x="817969" y="376280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Having gone down a bad path, it’s very hard to recover, because now, the frontier node closest to goal (according to the Manhattan distance heuristic) is this one:</a:t>
            </a:r>
          </a:p>
        </p:txBody>
      </p:sp>
      <p:pic>
        <p:nvPicPr>
          <p:cNvPr id="15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378824" y="3642186"/>
            <a:ext cx="2403760" cy="11328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That’s not a useful path…</a:t>
            </a:r>
          </a:p>
        </p:txBody>
      </p:sp>
      <p:pic>
        <p:nvPicPr>
          <p:cNvPr id="96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5A84EDBF-A6C8-2541-AE7A-EC143FE4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59" y="2254591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Down Arrow 96">
            <a:extLst>
              <a:ext uri="{FF2B5EF4-FFF2-40B4-BE49-F238E27FC236}">
                <a16:creationId xmlns:a16="http://schemas.microsoft.com/office/drawing/2014/main" id="{78E3270D-A7E0-F243-A8D1-9101CE70C32B}"/>
              </a:ext>
            </a:extLst>
          </p:cNvPr>
          <p:cNvSpPr/>
          <p:nvPr/>
        </p:nvSpPr>
        <p:spPr>
          <a:xfrm>
            <a:off x="7154446" y="200292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C2DFDA-93C4-6E44-8A0F-97F98E718478}"/>
              </a:ext>
            </a:extLst>
          </p:cNvPr>
          <p:cNvSpPr txBox="1"/>
          <p:nvPr/>
        </p:nvSpPr>
        <p:spPr>
          <a:xfrm>
            <a:off x="6777325" y="170923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7DAB114B-158A-D447-8D72-DD0D04FC8948}"/>
              </a:ext>
            </a:extLst>
          </p:cNvPr>
          <p:cNvSpPr/>
          <p:nvPr/>
        </p:nvSpPr>
        <p:spPr>
          <a:xfrm rot="5400000">
            <a:off x="10366013" y="512360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0CDBB-41AA-4849-9312-137A7D0FB735}"/>
              </a:ext>
            </a:extLst>
          </p:cNvPr>
          <p:cNvSpPr txBox="1"/>
          <p:nvPr/>
        </p:nvSpPr>
        <p:spPr>
          <a:xfrm>
            <a:off x="10594847" y="5102584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1" name="5-Point Star 100">
            <a:extLst>
              <a:ext uri="{FF2B5EF4-FFF2-40B4-BE49-F238E27FC236}">
                <a16:creationId xmlns:a16="http://schemas.microsoft.com/office/drawing/2014/main" id="{F816A0C6-BAB0-804C-B539-FCD3477D7B94}"/>
              </a:ext>
            </a:extLst>
          </p:cNvPr>
          <p:cNvSpPr/>
          <p:nvPr/>
        </p:nvSpPr>
        <p:spPr>
          <a:xfrm>
            <a:off x="7148250" y="22920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>
            <a:extLst>
              <a:ext uri="{FF2B5EF4-FFF2-40B4-BE49-F238E27FC236}">
                <a16:creationId xmlns:a16="http://schemas.microsoft.com/office/drawing/2014/main" id="{0D12783D-C0BB-5E41-92F1-41810817A90C}"/>
              </a:ext>
            </a:extLst>
          </p:cNvPr>
          <p:cNvSpPr/>
          <p:nvPr/>
        </p:nvSpPr>
        <p:spPr>
          <a:xfrm>
            <a:off x="7138090" y="25256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C1F53351-24F3-2543-9ED7-E520F9029F00}"/>
              </a:ext>
            </a:extLst>
          </p:cNvPr>
          <p:cNvSpPr/>
          <p:nvPr/>
        </p:nvSpPr>
        <p:spPr>
          <a:xfrm>
            <a:off x="7138090" y="27492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5-Point Star 103">
            <a:extLst>
              <a:ext uri="{FF2B5EF4-FFF2-40B4-BE49-F238E27FC236}">
                <a16:creationId xmlns:a16="http://schemas.microsoft.com/office/drawing/2014/main" id="{5CB4B301-5FFE-9B45-9DA1-250FA06F06EB}"/>
              </a:ext>
            </a:extLst>
          </p:cNvPr>
          <p:cNvSpPr/>
          <p:nvPr/>
        </p:nvSpPr>
        <p:spPr>
          <a:xfrm>
            <a:off x="7138090" y="2982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>
            <a:extLst>
              <a:ext uri="{FF2B5EF4-FFF2-40B4-BE49-F238E27FC236}">
                <a16:creationId xmlns:a16="http://schemas.microsoft.com/office/drawing/2014/main" id="{F211CCEE-9430-0D46-ACD2-7292D1790592}"/>
              </a:ext>
            </a:extLst>
          </p:cNvPr>
          <p:cNvSpPr/>
          <p:nvPr/>
        </p:nvSpPr>
        <p:spPr>
          <a:xfrm>
            <a:off x="7127930" y="3236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>
            <a:extLst>
              <a:ext uri="{FF2B5EF4-FFF2-40B4-BE49-F238E27FC236}">
                <a16:creationId xmlns:a16="http://schemas.microsoft.com/office/drawing/2014/main" id="{16222C0A-DF43-4148-A9F1-12E03702699C}"/>
              </a:ext>
            </a:extLst>
          </p:cNvPr>
          <p:cNvSpPr/>
          <p:nvPr/>
        </p:nvSpPr>
        <p:spPr>
          <a:xfrm>
            <a:off x="7138090" y="3440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5-Point Star 106">
            <a:extLst>
              <a:ext uri="{FF2B5EF4-FFF2-40B4-BE49-F238E27FC236}">
                <a16:creationId xmlns:a16="http://schemas.microsoft.com/office/drawing/2014/main" id="{578588F8-C914-9D43-8DD1-4E36FA620FAC}"/>
              </a:ext>
            </a:extLst>
          </p:cNvPr>
          <p:cNvSpPr/>
          <p:nvPr/>
        </p:nvSpPr>
        <p:spPr>
          <a:xfrm>
            <a:off x="7320970" y="3460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5-Point Star 107">
            <a:extLst>
              <a:ext uri="{FF2B5EF4-FFF2-40B4-BE49-F238E27FC236}">
                <a16:creationId xmlns:a16="http://schemas.microsoft.com/office/drawing/2014/main" id="{673CAD13-F7D8-6745-AA89-F9450193E0FA}"/>
              </a:ext>
            </a:extLst>
          </p:cNvPr>
          <p:cNvSpPr/>
          <p:nvPr/>
        </p:nvSpPr>
        <p:spPr>
          <a:xfrm>
            <a:off x="7483530" y="3470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>
            <a:extLst>
              <a:ext uri="{FF2B5EF4-FFF2-40B4-BE49-F238E27FC236}">
                <a16:creationId xmlns:a16="http://schemas.microsoft.com/office/drawing/2014/main" id="{D46D3754-9412-E843-BD3F-6E64DD457701}"/>
              </a:ext>
            </a:extLst>
          </p:cNvPr>
          <p:cNvSpPr/>
          <p:nvPr/>
        </p:nvSpPr>
        <p:spPr>
          <a:xfrm>
            <a:off x="7493690" y="3694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5-Point Star 109">
            <a:extLst>
              <a:ext uri="{FF2B5EF4-FFF2-40B4-BE49-F238E27FC236}">
                <a16:creationId xmlns:a16="http://schemas.microsoft.com/office/drawing/2014/main" id="{0B6FC38F-74EA-F443-89D1-3213023AA295}"/>
              </a:ext>
            </a:extLst>
          </p:cNvPr>
          <p:cNvSpPr/>
          <p:nvPr/>
        </p:nvSpPr>
        <p:spPr>
          <a:xfrm>
            <a:off x="7503850" y="393793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5-Point Star 110">
            <a:extLst>
              <a:ext uri="{FF2B5EF4-FFF2-40B4-BE49-F238E27FC236}">
                <a16:creationId xmlns:a16="http://schemas.microsoft.com/office/drawing/2014/main" id="{D80BF61F-2763-0C48-86DC-9DD28E84ED3C}"/>
              </a:ext>
            </a:extLst>
          </p:cNvPr>
          <p:cNvSpPr/>
          <p:nvPr/>
        </p:nvSpPr>
        <p:spPr>
          <a:xfrm>
            <a:off x="7514010" y="41309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5-Point Star 111">
            <a:extLst>
              <a:ext uri="{FF2B5EF4-FFF2-40B4-BE49-F238E27FC236}">
                <a16:creationId xmlns:a16="http://schemas.microsoft.com/office/drawing/2014/main" id="{7E8AED0A-8F6B-4A46-8DB3-0FDD3D6997FC}"/>
              </a:ext>
            </a:extLst>
          </p:cNvPr>
          <p:cNvSpPr/>
          <p:nvPr/>
        </p:nvSpPr>
        <p:spPr>
          <a:xfrm>
            <a:off x="7331130" y="414113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>
            <a:extLst>
              <a:ext uri="{FF2B5EF4-FFF2-40B4-BE49-F238E27FC236}">
                <a16:creationId xmlns:a16="http://schemas.microsoft.com/office/drawing/2014/main" id="{C4C1323E-A132-8641-9030-7A6397C2FA0D}"/>
              </a:ext>
            </a:extLst>
          </p:cNvPr>
          <p:cNvSpPr/>
          <p:nvPr/>
        </p:nvSpPr>
        <p:spPr>
          <a:xfrm>
            <a:off x="7138090" y="41512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5-Point Star 113">
            <a:extLst>
              <a:ext uri="{FF2B5EF4-FFF2-40B4-BE49-F238E27FC236}">
                <a16:creationId xmlns:a16="http://schemas.microsoft.com/office/drawing/2014/main" id="{AB4112E2-BA7D-7348-A0EA-ABE13EF741D8}"/>
              </a:ext>
            </a:extLst>
          </p:cNvPr>
          <p:cNvSpPr/>
          <p:nvPr/>
        </p:nvSpPr>
        <p:spPr>
          <a:xfrm>
            <a:off x="7138090" y="4476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5-Point Star 114">
            <a:extLst>
              <a:ext uri="{FF2B5EF4-FFF2-40B4-BE49-F238E27FC236}">
                <a16:creationId xmlns:a16="http://schemas.microsoft.com/office/drawing/2014/main" id="{0C976089-54BD-C44D-AC63-7D1C7C55A019}"/>
              </a:ext>
            </a:extLst>
          </p:cNvPr>
          <p:cNvSpPr/>
          <p:nvPr/>
        </p:nvSpPr>
        <p:spPr>
          <a:xfrm>
            <a:off x="7331130" y="4476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5-Point Star 115">
            <a:extLst>
              <a:ext uri="{FF2B5EF4-FFF2-40B4-BE49-F238E27FC236}">
                <a16:creationId xmlns:a16="http://schemas.microsoft.com/office/drawing/2014/main" id="{B55440EE-B8C8-6C46-8AE3-44540A21CFAC}"/>
              </a:ext>
            </a:extLst>
          </p:cNvPr>
          <p:cNvSpPr/>
          <p:nvPr/>
        </p:nvSpPr>
        <p:spPr>
          <a:xfrm>
            <a:off x="7534330" y="4486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5-Point Star 116">
            <a:extLst>
              <a:ext uri="{FF2B5EF4-FFF2-40B4-BE49-F238E27FC236}">
                <a16:creationId xmlns:a16="http://schemas.microsoft.com/office/drawing/2014/main" id="{96FFBA86-7179-B145-AE04-0AF465A21E84}"/>
              </a:ext>
            </a:extLst>
          </p:cNvPr>
          <p:cNvSpPr/>
          <p:nvPr/>
        </p:nvSpPr>
        <p:spPr>
          <a:xfrm>
            <a:off x="7808650" y="449673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5-Point Star 117">
            <a:extLst>
              <a:ext uri="{FF2B5EF4-FFF2-40B4-BE49-F238E27FC236}">
                <a16:creationId xmlns:a16="http://schemas.microsoft.com/office/drawing/2014/main" id="{17A49983-AA91-6843-AFE4-865DF62559E2}"/>
              </a:ext>
            </a:extLst>
          </p:cNvPr>
          <p:cNvSpPr/>
          <p:nvPr/>
        </p:nvSpPr>
        <p:spPr>
          <a:xfrm>
            <a:off x="7818810" y="4740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5-Point Star 118">
            <a:extLst>
              <a:ext uri="{FF2B5EF4-FFF2-40B4-BE49-F238E27FC236}">
                <a16:creationId xmlns:a16="http://schemas.microsoft.com/office/drawing/2014/main" id="{0FAB291E-16D6-7C45-83BA-30F2F5E5AA4E}"/>
              </a:ext>
            </a:extLst>
          </p:cNvPr>
          <p:cNvSpPr/>
          <p:nvPr/>
        </p:nvSpPr>
        <p:spPr>
          <a:xfrm>
            <a:off x="7839130" y="49742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5-Point Star 119">
            <a:extLst>
              <a:ext uri="{FF2B5EF4-FFF2-40B4-BE49-F238E27FC236}">
                <a16:creationId xmlns:a16="http://schemas.microsoft.com/office/drawing/2014/main" id="{38C3DBF1-5DE4-9746-9791-66FEAE6AB55C}"/>
              </a:ext>
            </a:extLst>
          </p:cNvPr>
          <p:cNvSpPr/>
          <p:nvPr/>
        </p:nvSpPr>
        <p:spPr>
          <a:xfrm>
            <a:off x="7849290" y="51774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5-Point Star 120">
            <a:extLst>
              <a:ext uri="{FF2B5EF4-FFF2-40B4-BE49-F238E27FC236}">
                <a16:creationId xmlns:a16="http://schemas.microsoft.com/office/drawing/2014/main" id="{EC24861B-80B2-2F43-B31A-F476CE73841F}"/>
              </a:ext>
            </a:extLst>
          </p:cNvPr>
          <p:cNvSpPr/>
          <p:nvPr/>
        </p:nvSpPr>
        <p:spPr>
          <a:xfrm>
            <a:off x="7635930" y="51672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5-Point Star 121">
            <a:extLst>
              <a:ext uri="{FF2B5EF4-FFF2-40B4-BE49-F238E27FC236}">
                <a16:creationId xmlns:a16="http://schemas.microsoft.com/office/drawing/2014/main" id="{3DB95A88-63CC-DA4F-82CB-95EC8A0B06DB}"/>
              </a:ext>
            </a:extLst>
          </p:cNvPr>
          <p:cNvSpPr/>
          <p:nvPr/>
        </p:nvSpPr>
        <p:spPr>
          <a:xfrm>
            <a:off x="7422570" y="51876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5-Point Star 122">
            <a:extLst>
              <a:ext uri="{FF2B5EF4-FFF2-40B4-BE49-F238E27FC236}">
                <a16:creationId xmlns:a16="http://schemas.microsoft.com/office/drawing/2014/main" id="{D9A00259-E29A-2943-A0BE-2EA3769C9612}"/>
              </a:ext>
            </a:extLst>
          </p:cNvPr>
          <p:cNvSpPr/>
          <p:nvPr/>
        </p:nvSpPr>
        <p:spPr>
          <a:xfrm>
            <a:off x="7209210" y="51774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5-Point Star 123">
            <a:extLst>
              <a:ext uri="{FF2B5EF4-FFF2-40B4-BE49-F238E27FC236}">
                <a16:creationId xmlns:a16="http://schemas.microsoft.com/office/drawing/2014/main" id="{C8058DF9-4214-044F-AD7E-98844427C0C2}"/>
              </a:ext>
            </a:extLst>
          </p:cNvPr>
          <p:cNvSpPr/>
          <p:nvPr/>
        </p:nvSpPr>
        <p:spPr>
          <a:xfrm>
            <a:off x="7117770" y="502505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5-Point Star 124">
            <a:extLst>
              <a:ext uri="{FF2B5EF4-FFF2-40B4-BE49-F238E27FC236}">
                <a16:creationId xmlns:a16="http://schemas.microsoft.com/office/drawing/2014/main" id="{47BF4B61-447C-3741-B9E3-728852385CA9}"/>
              </a:ext>
            </a:extLst>
          </p:cNvPr>
          <p:cNvSpPr/>
          <p:nvPr/>
        </p:nvSpPr>
        <p:spPr>
          <a:xfrm>
            <a:off x="7270170" y="48421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5-Point Star 125">
            <a:extLst>
              <a:ext uri="{FF2B5EF4-FFF2-40B4-BE49-F238E27FC236}">
                <a16:creationId xmlns:a16="http://schemas.microsoft.com/office/drawing/2014/main" id="{0991C936-7D0B-1140-95D8-C579301D12BF}"/>
              </a:ext>
            </a:extLst>
          </p:cNvPr>
          <p:cNvSpPr/>
          <p:nvPr/>
        </p:nvSpPr>
        <p:spPr>
          <a:xfrm>
            <a:off x="7463210" y="48421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CD3EF88-4587-A148-98D1-2F931EE4D34F}"/>
              </a:ext>
            </a:extLst>
          </p:cNvPr>
          <p:cNvSpPr/>
          <p:nvPr/>
        </p:nvSpPr>
        <p:spPr>
          <a:xfrm>
            <a:off x="7280559" y="2702741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3968478-A198-7A43-B2D3-0F556775F1EC}"/>
              </a:ext>
            </a:extLst>
          </p:cNvPr>
          <p:cNvSpPr/>
          <p:nvPr/>
        </p:nvSpPr>
        <p:spPr>
          <a:xfrm>
            <a:off x="7271595" y="3751607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Neither is that one…</a:t>
            </a:r>
          </a:p>
        </p:txBody>
      </p:sp>
      <p:pic>
        <p:nvPicPr>
          <p:cNvPr id="96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5A84EDBF-A6C8-2541-AE7A-EC143FE46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2659" y="2254591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Down Arrow 96">
            <a:extLst>
              <a:ext uri="{FF2B5EF4-FFF2-40B4-BE49-F238E27FC236}">
                <a16:creationId xmlns:a16="http://schemas.microsoft.com/office/drawing/2014/main" id="{78E3270D-A7E0-F243-A8D1-9101CE70C32B}"/>
              </a:ext>
            </a:extLst>
          </p:cNvPr>
          <p:cNvSpPr/>
          <p:nvPr/>
        </p:nvSpPr>
        <p:spPr>
          <a:xfrm>
            <a:off x="7154446" y="2002929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C2DFDA-93C4-6E44-8A0F-97F98E718478}"/>
              </a:ext>
            </a:extLst>
          </p:cNvPr>
          <p:cNvSpPr txBox="1"/>
          <p:nvPr/>
        </p:nvSpPr>
        <p:spPr>
          <a:xfrm>
            <a:off x="6777325" y="170923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99" name="Down Arrow 98">
            <a:extLst>
              <a:ext uri="{FF2B5EF4-FFF2-40B4-BE49-F238E27FC236}">
                <a16:creationId xmlns:a16="http://schemas.microsoft.com/office/drawing/2014/main" id="{7DAB114B-158A-D447-8D72-DD0D04FC8948}"/>
              </a:ext>
            </a:extLst>
          </p:cNvPr>
          <p:cNvSpPr/>
          <p:nvPr/>
        </p:nvSpPr>
        <p:spPr>
          <a:xfrm rot="5400000">
            <a:off x="10366013" y="5123603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0CDBB-41AA-4849-9312-137A7D0FB735}"/>
              </a:ext>
            </a:extLst>
          </p:cNvPr>
          <p:cNvSpPr txBox="1"/>
          <p:nvPr/>
        </p:nvSpPr>
        <p:spPr>
          <a:xfrm>
            <a:off x="10594847" y="5102584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1" name="5-Point Star 100">
            <a:extLst>
              <a:ext uri="{FF2B5EF4-FFF2-40B4-BE49-F238E27FC236}">
                <a16:creationId xmlns:a16="http://schemas.microsoft.com/office/drawing/2014/main" id="{F816A0C6-BAB0-804C-B539-FCD3477D7B94}"/>
              </a:ext>
            </a:extLst>
          </p:cNvPr>
          <p:cNvSpPr/>
          <p:nvPr/>
        </p:nvSpPr>
        <p:spPr>
          <a:xfrm>
            <a:off x="7148250" y="22920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5-Point Star 101">
            <a:extLst>
              <a:ext uri="{FF2B5EF4-FFF2-40B4-BE49-F238E27FC236}">
                <a16:creationId xmlns:a16="http://schemas.microsoft.com/office/drawing/2014/main" id="{0D12783D-C0BB-5E41-92F1-41810817A90C}"/>
              </a:ext>
            </a:extLst>
          </p:cNvPr>
          <p:cNvSpPr/>
          <p:nvPr/>
        </p:nvSpPr>
        <p:spPr>
          <a:xfrm>
            <a:off x="7138090" y="25256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5-Point Star 102">
            <a:extLst>
              <a:ext uri="{FF2B5EF4-FFF2-40B4-BE49-F238E27FC236}">
                <a16:creationId xmlns:a16="http://schemas.microsoft.com/office/drawing/2014/main" id="{C1F53351-24F3-2543-9ED7-E520F9029F00}"/>
              </a:ext>
            </a:extLst>
          </p:cNvPr>
          <p:cNvSpPr/>
          <p:nvPr/>
        </p:nvSpPr>
        <p:spPr>
          <a:xfrm>
            <a:off x="7138090" y="27492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5-Point Star 103">
            <a:extLst>
              <a:ext uri="{FF2B5EF4-FFF2-40B4-BE49-F238E27FC236}">
                <a16:creationId xmlns:a16="http://schemas.microsoft.com/office/drawing/2014/main" id="{5CB4B301-5FFE-9B45-9DA1-250FA06F06EB}"/>
              </a:ext>
            </a:extLst>
          </p:cNvPr>
          <p:cNvSpPr/>
          <p:nvPr/>
        </p:nvSpPr>
        <p:spPr>
          <a:xfrm>
            <a:off x="7138090" y="2982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>
            <a:extLst>
              <a:ext uri="{FF2B5EF4-FFF2-40B4-BE49-F238E27FC236}">
                <a16:creationId xmlns:a16="http://schemas.microsoft.com/office/drawing/2014/main" id="{F211CCEE-9430-0D46-ACD2-7292D1790592}"/>
              </a:ext>
            </a:extLst>
          </p:cNvPr>
          <p:cNvSpPr/>
          <p:nvPr/>
        </p:nvSpPr>
        <p:spPr>
          <a:xfrm>
            <a:off x="7127930" y="32368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5-Point Star 105">
            <a:extLst>
              <a:ext uri="{FF2B5EF4-FFF2-40B4-BE49-F238E27FC236}">
                <a16:creationId xmlns:a16="http://schemas.microsoft.com/office/drawing/2014/main" id="{16222C0A-DF43-4148-A9F1-12E03702699C}"/>
              </a:ext>
            </a:extLst>
          </p:cNvPr>
          <p:cNvSpPr/>
          <p:nvPr/>
        </p:nvSpPr>
        <p:spPr>
          <a:xfrm>
            <a:off x="7138090" y="3440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5-Point Star 106">
            <a:extLst>
              <a:ext uri="{FF2B5EF4-FFF2-40B4-BE49-F238E27FC236}">
                <a16:creationId xmlns:a16="http://schemas.microsoft.com/office/drawing/2014/main" id="{578588F8-C914-9D43-8DD1-4E36FA620FAC}"/>
              </a:ext>
            </a:extLst>
          </p:cNvPr>
          <p:cNvSpPr/>
          <p:nvPr/>
        </p:nvSpPr>
        <p:spPr>
          <a:xfrm>
            <a:off x="7320970" y="346041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5-Point Star 107">
            <a:extLst>
              <a:ext uri="{FF2B5EF4-FFF2-40B4-BE49-F238E27FC236}">
                <a16:creationId xmlns:a16="http://schemas.microsoft.com/office/drawing/2014/main" id="{673CAD13-F7D8-6745-AA89-F9450193E0FA}"/>
              </a:ext>
            </a:extLst>
          </p:cNvPr>
          <p:cNvSpPr/>
          <p:nvPr/>
        </p:nvSpPr>
        <p:spPr>
          <a:xfrm>
            <a:off x="7483530" y="347057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5-Point Star 108">
            <a:extLst>
              <a:ext uri="{FF2B5EF4-FFF2-40B4-BE49-F238E27FC236}">
                <a16:creationId xmlns:a16="http://schemas.microsoft.com/office/drawing/2014/main" id="{D46D3754-9412-E843-BD3F-6E64DD457701}"/>
              </a:ext>
            </a:extLst>
          </p:cNvPr>
          <p:cNvSpPr/>
          <p:nvPr/>
        </p:nvSpPr>
        <p:spPr>
          <a:xfrm>
            <a:off x="7493690" y="3694091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5-Point Star 109">
            <a:extLst>
              <a:ext uri="{FF2B5EF4-FFF2-40B4-BE49-F238E27FC236}">
                <a16:creationId xmlns:a16="http://schemas.microsoft.com/office/drawing/2014/main" id="{0B6FC38F-74EA-F443-89D1-3213023AA295}"/>
              </a:ext>
            </a:extLst>
          </p:cNvPr>
          <p:cNvSpPr/>
          <p:nvPr/>
        </p:nvSpPr>
        <p:spPr>
          <a:xfrm>
            <a:off x="7342489" y="3812426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DCD3EF88-4587-A148-98D1-2F931EE4D34F}"/>
              </a:ext>
            </a:extLst>
          </p:cNvPr>
          <p:cNvSpPr/>
          <p:nvPr/>
        </p:nvSpPr>
        <p:spPr>
          <a:xfrm>
            <a:off x="7280559" y="2702741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A6E2CC6C-2085-C744-BEA3-7EF9E975A1BC}"/>
              </a:ext>
            </a:extLst>
          </p:cNvPr>
          <p:cNvSpPr/>
          <p:nvPr/>
        </p:nvSpPr>
        <p:spPr>
          <a:xfrm>
            <a:off x="7154232" y="3821393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0AA0-DDD1-9C40-8965-328E8C123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What went wrong?</a:t>
            </a:r>
          </a:p>
        </p:txBody>
      </p:sp>
    </p:spTree>
    <p:extLst>
      <p:ext uri="{BB962C8B-B14F-4D97-AF65-F5344CB8AC3E}">
        <p14:creationId xmlns:p14="http://schemas.microsoft.com/office/powerpoint/2010/main" val="333769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Greedy best-first search: minimum h(n)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Nearly-A*: f(n)=h(n)+g(n)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A*: Optimal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Bad interaction between A* and the explored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Dijkstra = A* with h(n)=0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heuristics: Relaxed problem, Sub-problem, Dominance</a:t>
            </a:r>
          </a:p>
        </p:txBody>
      </p:sp>
    </p:spTree>
    <p:extLst>
      <p:ext uri="{BB962C8B-B14F-4D97-AF65-F5344CB8AC3E}">
        <p14:creationId xmlns:p14="http://schemas.microsoft.com/office/powerpoint/2010/main" val="361366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Among nodes on the frontier, this one seems closest to goal (smallest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).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it’s also farthest from the start.  Let’s 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total path cost so far.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the total distance from start to goal, going through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1956" t="-1707" r="-1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486400" y="2473786"/>
            <a:ext cx="2296184" cy="23012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83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Search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Greedy best-first search: minimum h(n)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Nearly-A*: f(n)=h(n)+g(n)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A*: Optimal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Dijkstra = A* with h(n)=0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heuristics: Relaxed problem, Sub-problem, Dominance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2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Greedy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Of these three nodes, this one has the smallest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if we want to find the lowest-cost path, then it would be better to try that node, instead of this 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506070"/>
                <a:ext cx="5181600" cy="5199529"/>
              </a:xfrm>
              <a:blipFill>
                <a:blip r:embed="rId2"/>
                <a:stretch>
                  <a:fillRect l="-2200" t="-1951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6D208B85-500C-1C44-9745-546E310D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72649" y="2254579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E0631A3C-4713-AA47-B740-07C51145BFA6}"/>
              </a:ext>
            </a:extLst>
          </p:cNvPr>
          <p:cNvSpPr/>
          <p:nvPr/>
        </p:nvSpPr>
        <p:spPr>
          <a:xfrm>
            <a:off x="7154436" y="2002917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72E63-D408-5740-8BFE-3B71DB78FC5F}"/>
              </a:ext>
            </a:extLst>
          </p:cNvPr>
          <p:cNvSpPr txBox="1"/>
          <p:nvPr/>
        </p:nvSpPr>
        <p:spPr>
          <a:xfrm>
            <a:off x="6777315" y="1709218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A7B03404-87EA-0C40-AD2B-333C9C4ADEFD}"/>
              </a:ext>
            </a:extLst>
          </p:cNvPr>
          <p:cNvSpPr/>
          <p:nvPr/>
        </p:nvSpPr>
        <p:spPr>
          <a:xfrm rot="5400000">
            <a:off x="10366003" y="5123591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353DE-211F-9E40-89A4-2C84322DD0A4}"/>
              </a:ext>
            </a:extLst>
          </p:cNvPr>
          <p:cNvSpPr txBox="1"/>
          <p:nvPr/>
        </p:nvSpPr>
        <p:spPr>
          <a:xfrm>
            <a:off x="10594837" y="5102572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155BFA61-36BA-7B42-B292-74A3C85C8BEE}"/>
              </a:ext>
            </a:extLst>
          </p:cNvPr>
          <p:cNvSpPr/>
          <p:nvPr/>
        </p:nvSpPr>
        <p:spPr>
          <a:xfrm>
            <a:off x="7148240" y="22919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DC44F179-3E7B-A84C-BDD1-0934C63E3BE5}"/>
              </a:ext>
            </a:extLst>
          </p:cNvPr>
          <p:cNvSpPr/>
          <p:nvPr/>
        </p:nvSpPr>
        <p:spPr>
          <a:xfrm>
            <a:off x="7138080" y="25256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2873A853-CB23-F94D-9CEC-C0647BC8C70B}"/>
              </a:ext>
            </a:extLst>
          </p:cNvPr>
          <p:cNvSpPr/>
          <p:nvPr/>
        </p:nvSpPr>
        <p:spPr>
          <a:xfrm>
            <a:off x="7138080" y="27491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81E61CB3-9F25-094F-B7BD-6B08B99F81ED}"/>
              </a:ext>
            </a:extLst>
          </p:cNvPr>
          <p:cNvSpPr/>
          <p:nvPr/>
        </p:nvSpPr>
        <p:spPr>
          <a:xfrm>
            <a:off x="7138080" y="2982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23">
            <a:extLst>
              <a:ext uri="{FF2B5EF4-FFF2-40B4-BE49-F238E27FC236}">
                <a16:creationId xmlns:a16="http://schemas.microsoft.com/office/drawing/2014/main" id="{BC8B7AF9-2032-8040-8CD5-CB154C322A07}"/>
              </a:ext>
            </a:extLst>
          </p:cNvPr>
          <p:cNvSpPr/>
          <p:nvPr/>
        </p:nvSpPr>
        <p:spPr>
          <a:xfrm>
            <a:off x="7127920" y="323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B1161708-B7BA-2B44-9C58-5A1050049C0B}"/>
              </a:ext>
            </a:extLst>
          </p:cNvPr>
          <p:cNvSpPr/>
          <p:nvPr/>
        </p:nvSpPr>
        <p:spPr>
          <a:xfrm>
            <a:off x="7138080" y="3440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8CF5C8E3-21F9-F845-9710-BA3387F66D27}"/>
              </a:ext>
            </a:extLst>
          </p:cNvPr>
          <p:cNvSpPr/>
          <p:nvPr/>
        </p:nvSpPr>
        <p:spPr>
          <a:xfrm>
            <a:off x="7320960" y="346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6F78C2C7-9DB7-9A4A-BBD9-59BCEEDA264E}"/>
              </a:ext>
            </a:extLst>
          </p:cNvPr>
          <p:cNvSpPr/>
          <p:nvPr/>
        </p:nvSpPr>
        <p:spPr>
          <a:xfrm>
            <a:off x="7483520" y="3470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363C5750-0053-2540-9ECF-215DC359A5E0}"/>
              </a:ext>
            </a:extLst>
          </p:cNvPr>
          <p:cNvSpPr/>
          <p:nvPr/>
        </p:nvSpPr>
        <p:spPr>
          <a:xfrm>
            <a:off x="7493680" y="36940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C1B0282-E3CC-F542-A142-9ED09C0A9E8D}"/>
              </a:ext>
            </a:extLst>
          </p:cNvPr>
          <p:cNvSpPr/>
          <p:nvPr/>
        </p:nvSpPr>
        <p:spPr>
          <a:xfrm>
            <a:off x="7503840" y="39379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E56E14D3-F7F9-7C45-86C6-0A9F16068CC0}"/>
              </a:ext>
            </a:extLst>
          </p:cNvPr>
          <p:cNvSpPr/>
          <p:nvPr/>
        </p:nvSpPr>
        <p:spPr>
          <a:xfrm>
            <a:off x="7514000" y="41309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F34569AC-EAEB-F84D-A1CA-1CD904E378AD}"/>
              </a:ext>
            </a:extLst>
          </p:cNvPr>
          <p:cNvSpPr/>
          <p:nvPr/>
        </p:nvSpPr>
        <p:spPr>
          <a:xfrm>
            <a:off x="7331120" y="41411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5-Point Star 31">
            <a:extLst>
              <a:ext uri="{FF2B5EF4-FFF2-40B4-BE49-F238E27FC236}">
                <a16:creationId xmlns:a16="http://schemas.microsoft.com/office/drawing/2014/main" id="{84902A69-6587-B543-81C3-275162D203AD}"/>
              </a:ext>
            </a:extLst>
          </p:cNvPr>
          <p:cNvSpPr/>
          <p:nvPr/>
        </p:nvSpPr>
        <p:spPr>
          <a:xfrm>
            <a:off x="7138080" y="41512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0BCE311C-BE85-994F-A7EA-C98073EA042D}"/>
              </a:ext>
            </a:extLst>
          </p:cNvPr>
          <p:cNvSpPr/>
          <p:nvPr/>
        </p:nvSpPr>
        <p:spPr>
          <a:xfrm>
            <a:off x="713808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191EB65-FFC9-B54E-AE48-6A741BD40E68}"/>
              </a:ext>
            </a:extLst>
          </p:cNvPr>
          <p:cNvSpPr/>
          <p:nvPr/>
        </p:nvSpPr>
        <p:spPr>
          <a:xfrm>
            <a:off x="7331120" y="4476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39800C68-41AB-2C49-8BEB-546DDC29395B}"/>
              </a:ext>
            </a:extLst>
          </p:cNvPr>
          <p:cNvSpPr/>
          <p:nvPr/>
        </p:nvSpPr>
        <p:spPr>
          <a:xfrm>
            <a:off x="7534320" y="44865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A4F726BA-A1D5-404C-A2BC-AD77C70F34CF}"/>
              </a:ext>
            </a:extLst>
          </p:cNvPr>
          <p:cNvSpPr/>
          <p:nvPr/>
        </p:nvSpPr>
        <p:spPr>
          <a:xfrm>
            <a:off x="780864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>
            <a:extLst>
              <a:ext uri="{FF2B5EF4-FFF2-40B4-BE49-F238E27FC236}">
                <a16:creationId xmlns:a16="http://schemas.microsoft.com/office/drawing/2014/main" id="{F23078A6-DB7B-2C43-8A00-4324535C005B}"/>
              </a:ext>
            </a:extLst>
          </p:cNvPr>
          <p:cNvSpPr/>
          <p:nvPr/>
        </p:nvSpPr>
        <p:spPr>
          <a:xfrm>
            <a:off x="8001680" y="44967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62510D2D-55B4-1A45-979C-9914F0A01D75}"/>
              </a:ext>
            </a:extLst>
          </p:cNvPr>
          <p:cNvSpPr/>
          <p:nvPr/>
        </p:nvSpPr>
        <p:spPr>
          <a:xfrm>
            <a:off x="8184560" y="450687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5DA56B12-AD3C-3846-81A7-D0EA8E7DB0BB}"/>
              </a:ext>
            </a:extLst>
          </p:cNvPr>
          <p:cNvSpPr/>
          <p:nvPr/>
        </p:nvSpPr>
        <p:spPr>
          <a:xfrm>
            <a:off x="8194720" y="47303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>
            <a:extLst>
              <a:ext uri="{FF2B5EF4-FFF2-40B4-BE49-F238E27FC236}">
                <a16:creationId xmlns:a16="http://schemas.microsoft.com/office/drawing/2014/main" id="{1D5553D4-3D02-084E-92D9-8DFD223B4748}"/>
              </a:ext>
            </a:extLst>
          </p:cNvPr>
          <p:cNvSpPr/>
          <p:nvPr/>
        </p:nvSpPr>
        <p:spPr>
          <a:xfrm>
            <a:off x="8184560" y="4943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>
            <a:extLst>
              <a:ext uri="{FF2B5EF4-FFF2-40B4-BE49-F238E27FC236}">
                <a16:creationId xmlns:a16="http://schemas.microsoft.com/office/drawing/2014/main" id="{B35E69B9-9D47-1F4C-8E16-6ACC66CF81A8}"/>
              </a:ext>
            </a:extLst>
          </p:cNvPr>
          <p:cNvSpPr/>
          <p:nvPr/>
        </p:nvSpPr>
        <p:spPr>
          <a:xfrm>
            <a:off x="8204880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548F0DC-8779-8E4C-AA15-D70C05ED93C1}"/>
              </a:ext>
            </a:extLst>
          </p:cNvPr>
          <p:cNvSpPr/>
          <p:nvPr/>
        </p:nvSpPr>
        <p:spPr>
          <a:xfrm>
            <a:off x="840808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>
            <a:extLst>
              <a:ext uri="{FF2B5EF4-FFF2-40B4-BE49-F238E27FC236}">
                <a16:creationId xmlns:a16="http://schemas.microsoft.com/office/drawing/2014/main" id="{0B16581C-81C3-FA4A-A977-FDB147024B3A}"/>
              </a:ext>
            </a:extLst>
          </p:cNvPr>
          <p:cNvSpPr/>
          <p:nvPr/>
        </p:nvSpPr>
        <p:spPr>
          <a:xfrm>
            <a:off x="862144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5-Point Star 43">
            <a:extLst>
              <a:ext uri="{FF2B5EF4-FFF2-40B4-BE49-F238E27FC236}">
                <a16:creationId xmlns:a16="http://schemas.microsoft.com/office/drawing/2014/main" id="{9A9D1A41-9C8C-7D46-B87C-E06538BD010C}"/>
              </a:ext>
            </a:extLst>
          </p:cNvPr>
          <p:cNvSpPr/>
          <p:nvPr/>
        </p:nvSpPr>
        <p:spPr>
          <a:xfrm>
            <a:off x="8855120" y="51977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>
            <a:extLst>
              <a:ext uri="{FF2B5EF4-FFF2-40B4-BE49-F238E27FC236}">
                <a16:creationId xmlns:a16="http://schemas.microsoft.com/office/drawing/2014/main" id="{84BF2E85-4921-A547-B6FA-491D81CD56B2}"/>
              </a:ext>
            </a:extLst>
          </p:cNvPr>
          <p:cNvSpPr/>
          <p:nvPr/>
        </p:nvSpPr>
        <p:spPr>
          <a:xfrm>
            <a:off x="9190400" y="518759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9204CCCD-2DEF-7E4B-8EC2-50C28C9C0D89}"/>
              </a:ext>
            </a:extLst>
          </p:cNvPr>
          <p:cNvSpPr/>
          <p:nvPr/>
        </p:nvSpPr>
        <p:spPr>
          <a:xfrm>
            <a:off x="9190400" y="49742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710B000D-97EE-AE46-916C-C7CBFCA373D9}"/>
              </a:ext>
            </a:extLst>
          </p:cNvPr>
          <p:cNvSpPr/>
          <p:nvPr/>
        </p:nvSpPr>
        <p:spPr>
          <a:xfrm>
            <a:off x="920056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4BF1EFD0-F956-4D4D-ADC5-08EE66F3D0AA}"/>
              </a:ext>
            </a:extLst>
          </p:cNvPr>
          <p:cNvSpPr/>
          <p:nvPr/>
        </p:nvSpPr>
        <p:spPr>
          <a:xfrm>
            <a:off x="9373280" y="484215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3C59F32F-7F39-0B42-99CE-6EC52561AD5D}"/>
              </a:ext>
            </a:extLst>
          </p:cNvPr>
          <p:cNvSpPr/>
          <p:nvPr/>
        </p:nvSpPr>
        <p:spPr>
          <a:xfrm>
            <a:off x="9566320" y="485231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B29B204E-2AE0-E942-B7DE-EE3FE5D8511D}"/>
              </a:ext>
            </a:extLst>
          </p:cNvPr>
          <p:cNvSpPr/>
          <p:nvPr/>
        </p:nvSpPr>
        <p:spPr>
          <a:xfrm>
            <a:off x="9566320" y="50250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4FBE867-905E-0341-8606-26FDA7D57360}"/>
              </a:ext>
            </a:extLst>
          </p:cNvPr>
          <p:cNvSpPr/>
          <p:nvPr/>
        </p:nvSpPr>
        <p:spPr>
          <a:xfrm>
            <a:off x="7298488" y="273859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15A9F9-1CB7-5842-8890-02B67AD23C59}"/>
              </a:ext>
            </a:extLst>
          </p:cNvPr>
          <p:cNvSpPr/>
          <p:nvPr/>
        </p:nvSpPr>
        <p:spPr>
          <a:xfrm>
            <a:off x="7271596" y="3733670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23C7078-F683-4E41-A9F3-01ADA2B97F1B}"/>
              </a:ext>
            </a:extLst>
          </p:cNvPr>
          <p:cNvSpPr/>
          <p:nvPr/>
        </p:nvSpPr>
        <p:spPr>
          <a:xfrm>
            <a:off x="7782584" y="4639104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>
            <a:extLst>
              <a:ext uri="{FF2B5EF4-FFF2-40B4-BE49-F238E27FC236}">
                <a16:creationId xmlns:a16="http://schemas.microsoft.com/office/drawing/2014/main" id="{1F8D1A25-2D58-5143-BE56-DF83456F10EF}"/>
              </a:ext>
            </a:extLst>
          </p:cNvPr>
          <p:cNvSpPr/>
          <p:nvPr/>
        </p:nvSpPr>
        <p:spPr>
          <a:xfrm>
            <a:off x="9575288" y="5177439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1665FC-CF91-9344-ACF0-08825CD99B27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5504329" y="4005519"/>
            <a:ext cx="2278255" cy="7695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EBB0E71-647B-9446-B71B-5218E721A4A9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4860882" y="2078551"/>
            <a:ext cx="2437606" cy="79596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884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61060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 are going to stop using this maze, at this point, because this maze was designed (by an author on Wikipedia) to be uniquely bad for A* search.  A* search, on this maze, is just as bad as BFS.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Usually, A* search is much better than BFS.  But not always.</a:t>
            </a:r>
          </a:p>
        </p:txBody>
      </p:sp>
    </p:spTree>
    <p:extLst>
      <p:ext uri="{BB962C8B-B14F-4D97-AF65-F5344CB8AC3E}">
        <p14:creationId xmlns:p14="http://schemas.microsoft.com/office/powerpoint/2010/main" val="3927567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“Almost-A* Search”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6777" y="1456767"/>
            <a:ext cx="9484658" cy="5105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Idea: avoid expanding paths that are already expensive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evaluation function </a:t>
            </a:r>
            <a:r>
              <a:rPr lang="en-US" i="1" dirty="0">
                <a:solidFill>
                  <a:srgbClr val="CC0099"/>
                </a:solidFill>
              </a:rPr>
              <a:t>f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is the estimated total cost of the path through node </a:t>
            </a:r>
            <a:r>
              <a:rPr lang="en-US" i="1" dirty="0"/>
              <a:t>n</a:t>
            </a:r>
            <a:r>
              <a:rPr lang="en-US" dirty="0"/>
              <a:t> to the goal:</a:t>
            </a:r>
            <a:br>
              <a:rPr lang="en-US" dirty="0"/>
            </a:br>
            <a:endParaRPr lang="en-US" dirty="0"/>
          </a:p>
          <a:p>
            <a:pPr algn="ctr">
              <a:buNone/>
            </a:pPr>
            <a:r>
              <a:rPr lang="en-US" i="1" dirty="0">
                <a:solidFill>
                  <a:srgbClr val="CC0099"/>
                </a:solidFill>
              </a:rPr>
              <a:t>f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>
                <a:solidFill>
                  <a:srgbClr val="CC0099"/>
                </a:solidFill>
              </a:rPr>
              <a:t> = g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>
                <a:solidFill>
                  <a:srgbClr val="CC0099"/>
                </a:solidFill>
              </a:rPr>
              <a:t> + 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br>
              <a:rPr lang="en-US" dirty="0"/>
            </a:br>
            <a:endParaRPr lang="en-US" dirty="0"/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g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: cost so far to reach </a:t>
            </a:r>
            <a:r>
              <a:rPr lang="en-US" i="1" dirty="0"/>
              <a:t>n </a:t>
            </a:r>
            <a:r>
              <a:rPr lang="en-US" dirty="0"/>
              <a:t>(path cost)</a:t>
            </a:r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: estimated cost from </a:t>
            </a:r>
            <a:r>
              <a:rPr lang="en-US" i="1" dirty="0"/>
              <a:t>n</a:t>
            </a:r>
            <a:r>
              <a:rPr lang="en-US" dirty="0"/>
              <a:t> to goal (heuristic)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This is called A* search if and only if the heuristic, h(n), is admissible.  That’s a term I’ll define a few slides from now.  But first, let’s look at an example where A* is much better than BFS.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84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19" y="365125"/>
            <a:ext cx="11421034" cy="1822263"/>
          </a:xfrm>
        </p:spPr>
        <p:txBody>
          <a:bodyPr>
            <a:normAutofit/>
          </a:bodyPr>
          <a:lstStyle/>
          <a:p>
            <a:r>
              <a:rPr lang="en-US" dirty="0"/>
              <a:t>BFS vs. A* Search</a:t>
            </a:r>
            <a:br>
              <a:rPr lang="en-US" dirty="0"/>
            </a:br>
            <a:r>
              <a:rPr lang="en-US" sz="2800" dirty="0"/>
              <a:t>The heuristic h(n)=Manhattan distance favors nodes on the main diagonal.  Those nodes all have the same g(n)+h(n), so A* evaluates them first.</a:t>
            </a:r>
            <a:endParaRPr lang="en-US" dirty="0"/>
          </a:p>
        </p:txBody>
      </p:sp>
      <p:pic>
        <p:nvPicPr>
          <p:cNvPr id="4" name="Picture 2" descr="Dijkstras progress animat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3581400" cy="35814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 descr="Astar_progress_animation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00800" y="1981200"/>
            <a:ext cx="3733800" cy="3733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02214" y="6336268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9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Greedy best-first search: minimum h(n)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Nearly-A*: f(n)=h(n)+g(n)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A*: Optimal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Dijkstra = A* with h(n)=0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heuristics: Relaxed problem, Sub-problem, Dominance</a:t>
            </a:r>
          </a:p>
        </p:txBody>
      </p:sp>
    </p:spTree>
    <p:extLst>
      <p:ext uri="{BB962C8B-B14F-4D97-AF65-F5344CB8AC3E}">
        <p14:creationId xmlns:p14="http://schemas.microsoft.com/office/powerpoint/2010/main" val="4095642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5615-4A9D-1E45-9A5C-6BA22217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A* Optimal?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7B7C-4D18-5D43-AA03-9AF0EC030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39212" y="4885968"/>
            <a:ext cx="6187751" cy="144951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went wrong?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Discussion on the A* optimality. A small example.">
            <a:extLst>
              <a:ext uri="{FF2B5EF4-FFF2-40B4-BE49-F238E27FC236}">
                <a16:creationId xmlns:a16="http://schemas.microsoft.com/office/drawing/2014/main" id="{E1BCD479-1F4F-4BDB-AD24-7C7C9C6A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698" y="1474237"/>
            <a:ext cx="6833231" cy="313189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3BC1A-41EF-4A8D-B786-34EB43E22142}"/>
              </a:ext>
            </a:extLst>
          </p:cNvPr>
          <p:cNvSpPr txBox="1">
            <a:spLocks/>
          </p:cNvSpPr>
          <p:nvPr/>
        </p:nvSpPr>
        <p:spPr>
          <a:xfrm>
            <a:off x="4523013" y="4885968"/>
            <a:ext cx="6187751" cy="144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h(n) &gt; d(n)</a:t>
            </a:r>
          </a:p>
        </p:txBody>
      </p:sp>
    </p:spTree>
    <p:extLst>
      <p:ext uri="{BB962C8B-B14F-4D97-AF65-F5344CB8AC3E}">
        <p14:creationId xmlns:p14="http://schemas.microsoft.com/office/powerpoint/2010/main" val="12469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“Almost-A*”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“Almost-A*” search looks pretty good! So are we done?</a:t>
                </a:r>
              </a:p>
              <a:p>
                <a:r>
                  <a:rPr lang="en-US" dirty="0"/>
                  <a:t>There’s one more problem.  What, exactly, do we mean by the squiggly lines in these two equations:</a:t>
                </a:r>
              </a:p>
              <a:p>
                <a:pPr marL="0" indent="0" algn="ctr">
                  <a:buNone/>
                </a:pPr>
                <a:r>
                  <a:rPr lang="en-US" dirty="0"/>
                  <a:t>Distance from n to Goal is “</a:t>
                </a:r>
                <a:r>
                  <a:rPr lang="en-US" b="1" dirty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/>
                  <a:t>” h(n):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Total cost of the path through n is “</a:t>
                </a:r>
                <a:r>
                  <a:rPr lang="en-US" b="1" dirty="0">
                    <a:solidFill>
                      <a:srgbClr val="FF0000"/>
                    </a:solidFill>
                  </a:rPr>
                  <a:t>approximately</a:t>
                </a:r>
                <a:r>
                  <a:rPr lang="en-US" dirty="0"/>
                  <a:t>” g(n)+h(n)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18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“Almost-A*”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835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we’ve found one path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; the path goes through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 Since we’ve calculated the whole path, we know its total path cost to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Suppose that, for every other node on the frontier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Does that mean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is really the best path?</a:t>
                </a:r>
              </a:p>
              <a:p>
                <a:r>
                  <a:rPr lang="en-US" dirty="0"/>
                  <a:t>No!!  Because all we know is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“Approximately” allows the possibility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Therefore it’s possible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8352"/>
                <a:ext cx="10515600" cy="4351338"/>
              </a:xfrm>
              <a:blipFill>
                <a:blip r:embed="rId2"/>
                <a:stretch>
                  <a:fillRect l="-965" t="-2326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E2649-AB84-B047-8E81-5A8E6C3B5428}"/>
                  </a:ext>
                </a:extLst>
              </p:cNvPr>
              <p:cNvSpPr txBox="1"/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E2649-AB84-B047-8E81-5A8E6C3B5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 descr="Illustrations of the problems with Almost A*">
            <a:extLst>
              <a:ext uri="{FF2B5EF4-FFF2-40B4-BE49-F238E27FC236}">
                <a16:creationId xmlns:a16="http://schemas.microsoft.com/office/drawing/2014/main" id="{C9ED69EF-C648-4535-B629-3A83708FD6FA}"/>
              </a:ext>
            </a:extLst>
          </p:cNvPr>
          <p:cNvGrpSpPr/>
          <p:nvPr/>
        </p:nvGrpSpPr>
        <p:grpSpPr>
          <a:xfrm>
            <a:off x="7530353" y="394444"/>
            <a:ext cx="3307974" cy="1560699"/>
            <a:chOff x="7530353" y="394444"/>
            <a:chExt cx="3307974" cy="15606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79C0450-892D-CD4D-BF3E-48E180496176}"/>
                </a:ext>
              </a:extLst>
            </p:cNvPr>
            <p:cNvSpPr/>
            <p:nvPr/>
          </p:nvSpPr>
          <p:spPr>
            <a:xfrm>
              <a:off x="7530353" y="788894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1744AAC-4130-E041-BC26-BDCC6E257973}"/>
                </a:ext>
              </a:extLst>
            </p:cNvPr>
            <p:cNvSpPr/>
            <p:nvPr/>
          </p:nvSpPr>
          <p:spPr>
            <a:xfrm>
              <a:off x="8830233" y="1120587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5E284-0116-2A4E-B3E0-9C3B129FFBDF}"/>
                </a:ext>
              </a:extLst>
            </p:cNvPr>
            <p:cNvSpPr/>
            <p:nvPr/>
          </p:nvSpPr>
          <p:spPr>
            <a:xfrm>
              <a:off x="8821270" y="394444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1B9D3B-DCD3-4A41-8EAA-A484CDBE8E62}"/>
                </a:ext>
              </a:extLst>
            </p:cNvPr>
            <p:cNvSpPr/>
            <p:nvPr/>
          </p:nvSpPr>
          <p:spPr>
            <a:xfrm>
              <a:off x="10174939" y="779929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61C02-949F-C04F-AA0F-96415F68F989}"/>
                </a:ext>
              </a:extLst>
            </p:cNvPr>
            <p:cNvCxnSpPr>
              <a:stCxn id="4" idx="7"/>
              <a:endCxn id="6" idx="2"/>
            </p:cNvCxnSpPr>
            <p:nvPr/>
          </p:nvCxnSpPr>
          <p:spPr>
            <a:xfrm flipV="1">
              <a:off x="8096590" y="717174"/>
              <a:ext cx="724680" cy="16624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6B2774D-894D-304A-B3C9-D99ECD156EDB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8096590" y="1339828"/>
              <a:ext cx="733643" cy="1034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83F2715-D559-5F4F-A3CD-DF3372076499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9484658" y="717174"/>
              <a:ext cx="787432" cy="1572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8405D15-6931-EA4D-AB52-3282DE106029}"/>
                </a:ext>
              </a:extLst>
            </p:cNvPr>
            <p:cNvCxnSpPr>
              <a:cxnSpLocks/>
              <a:stCxn id="5" idx="6"/>
              <a:endCxn id="7" idx="3"/>
            </p:cNvCxnSpPr>
            <p:nvPr/>
          </p:nvCxnSpPr>
          <p:spPr>
            <a:xfrm flipV="1">
              <a:off x="9493621" y="1330863"/>
              <a:ext cx="778469" cy="11245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EEB515D-F156-3347-8D50-B03EB75AA4BF}"/>
                    </a:ext>
                  </a:extLst>
                </p:cNvPr>
                <p:cNvSpPr txBox="1"/>
                <p:nvPr/>
              </p:nvSpPr>
              <p:spPr>
                <a:xfrm>
                  <a:off x="9439837" y="1431923"/>
                  <a:ext cx="134658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EEB515D-F156-3347-8D50-B03EB75AA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837" y="1431923"/>
                  <a:ext cx="134658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3EC595E-4CFD-8648-B89B-F555662AEA12}"/>
                    </a:ext>
                  </a:extLst>
                </p:cNvPr>
                <p:cNvSpPr txBox="1"/>
                <p:nvPr/>
              </p:nvSpPr>
              <p:spPr>
                <a:xfrm>
                  <a:off x="7763441" y="1422960"/>
                  <a:ext cx="10031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3EC595E-4CFD-8648-B89B-F555662AE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41" y="1422960"/>
                  <a:ext cx="100315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5231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421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want to guarantee that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if we can find a best path,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such that for every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left on the frontier,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we are guaranteed that there is no better node.  We are guaranteed that for every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is not on the path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4213"/>
                <a:ext cx="10515600" cy="4351338"/>
              </a:xfrm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 descr="Illustrations of the problems with Almost A*">
            <a:extLst>
              <a:ext uri="{FF2B5EF4-FFF2-40B4-BE49-F238E27FC236}">
                <a16:creationId xmlns:a16="http://schemas.microsoft.com/office/drawing/2014/main" id="{74A742EB-3E67-4BA7-89C0-911E088BD05A}"/>
              </a:ext>
            </a:extLst>
          </p:cNvPr>
          <p:cNvGrpSpPr/>
          <p:nvPr/>
        </p:nvGrpSpPr>
        <p:grpSpPr>
          <a:xfrm>
            <a:off x="7530353" y="-47251"/>
            <a:ext cx="3307974" cy="2002394"/>
            <a:chOff x="7530353" y="-47251"/>
            <a:chExt cx="3307974" cy="200239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203AB3-9401-7E4D-B2AC-F2664C2268B9}"/>
                </a:ext>
              </a:extLst>
            </p:cNvPr>
            <p:cNvSpPr/>
            <p:nvPr/>
          </p:nvSpPr>
          <p:spPr>
            <a:xfrm>
              <a:off x="7530353" y="788894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B84FC2-3E0A-A44B-B525-C19C3EA708E2}"/>
                </a:ext>
              </a:extLst>
            </p:cNvPr>
            <p:cNvSpPr/>
            <p:nvPr/>
          </p:nvSpPr>
          <p:spPr>
            <a:xfrm>
              <a:off x="8830233" y="1120587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0CBAD8-6668-A544-A0E1-1B14501982B7}"/>
                </a:ext>
              </a:extLst>
            </p:cNvPr>
            <p:cNvSpPr/>
            <p:nvPr/>
          </p:nvSpPr>
          <p:spPr>
            <a:xfrm>
              <a:off x="8821270" y="394444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2F52A0-21D6-D94A-951A-0903FE6C0F70}"/>
                </a:ext>
              </a:extLst>
            </p:cNvPr>
            <p:cNvSpPr/>
            <p:nvPr/>
          </p:nvSpPr>
          <p:spPr>
            <a:xfrm>
              <a:off x="10174939" y="779929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CE929D-4421-AB43-8EBA-A6D985282CC6}"/>
                </a:ext>
              </a:extLst>
            </p:cNvPr>
            <p:cNvCxnSpPr>
              <a:stCxn id="12" idx="7"/>
              <a:endCxn id="14" idx="2"/>
            </p:cNvCxnSpPr>
            <p:nvPr/>
          </p:nvCxnSpPr>
          <p:spPr>
            <a:xfrm flipV="1">
              <a:off x="8096590" y="717174"/>
              <a:ext cx="724680" cy="16624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E31B3F7-7578-134B-87AE-2E39DBA5384F}"/>
                </a:ext>
              </a:extLst>
            </p:cNvPr>
            <p:cNvCxnSpPr>
              <a:cxnSpLocks/>
              <a:stCxn id="12" idx="5"/>
              <a:endCxn id="13" idx="2"/>
            </p:cNvCxnSpPr>
            <p:nvPr/>
          </p:nvCxnSpPr>
          <p:spPr>
            <a:xfrm>
              <a:off x="8096590" y="1339828"/>
              <a:ext cx="733643" cy="1034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DACEC7-2887-5F43-9A08-E7585A6E8A24}"/>
                </a:ext>
              </a:extLst>
            </p:cNvPr>
            <p:cNvCxnSpPr>
              <a:cxnSpLocks/>
              <a:stCxn id="14" idx="6"/>
              <a:endCxn id="15" idx="1"/>
            </p:cNvCxnSpPr>
            <p:nvPr/>
          </p:nvCxnSpPr>
          <p:spPr>
            <a:xfrm>
              <a:off x="9484658" y="717174"/>
              <a:ext cx="787432" cy="1572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0C8D25-1DDC-594F-84D8-0A3D8011FAF5}"/>
                </a:ext>
              </a:extLst>
            </p:cNvPr>
            <p:cNvCxnSpPr>
              <a:cxnSpLocks/>
              <a:stCxn id="13" idx="6"/>
              <a:endCxn id="15" idx="3"/>
            </p:cNvCxnSpPr>
            <p:nvPr/>
          </p:nvCxnSpPr>
          <p:spPr>
            <a:xfrm flipV="1">
              <a:off x="9493621" y="1330863"/>
              <a:ext cx="778469" cy="11245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5E5F2A3-2F84-224C-9468-44389E768054}"/>
                    </a:ext>
                  </a:extLst>
                </p:cNvPr>
                <p:cNvSpPr txBox="1"/>
                <p:nvPr/>
              </p:nvSpPr>
              <p:spPr>
                <a:xfrm>
                  <a:off x="8606121" y="-47251"/>
                  <a:ext cx="10484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5E5F2A3-2F84-224C-9468-44389E768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121" y="-47251"/>
                  <a:ext cx="104849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51CFB21-AAE7-F140-B947-E27EC9267387}"/>
                    </a:ext>
                  </a:extLst>
                </p:cNvPr>
                <p:cNvSpPr txBox="1"/>
                <p:nvPr/>
              </p:nvSpPr>
              <p:spPr>
                <a:xfrm>
                  <a:off x="9439837" y="1431923"/>
                  <a:ext cx="13513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51CFB21-AAE7-F140-B947-E27EC9267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837" y="1431923"/>
                  <a:ext cx="135139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84DCE24-9267-AA46-913F-C1E2FDAC786F}"/>
                    </a:ext>
                  </a:extLst>
                </p:cNvPr>
                <p:cNvSpPr txBox="1"/>
                <p:nvPr/>
              </p:nvSpPr>
              <p:spPr>
                <a:xfrm>
                  <a:off x="7763441" y="1422960"/>
                  <a:ext cx="10031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84DCE24-9267-AA46-913F-C1E2FDAC7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41" y="1422960"/>
                  <a:ext cx="100315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494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Admissible heuristic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65527"/>
                <a:ext cx="10515600" cy="36966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Remember that the total path cost 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So in order to guarantee that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just need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u="sng" dirty="0"/>
                  <a:t>Definition</a:t>
                </a:r>
                <a:r>
                  <a:rPr lang="en-US" dirty="0"/>
                  <a:t>: A heuristic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admissible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i.e., if the heuristic is guaranteed to be less than or equal to the remaining path cost from node n to the goal 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65527"/>
                <a:ext cx="10515600" cy="3696634"/>
              </a:xfrm>
              <a:blipFill>
                <a:blip r:embed="rId2"/>
                <a:stretch>
                  <a:fillRect l="-1086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B4EA2C-CB85-D343-AABE-921988064051}"/>
                  </a:ext>
                </a:extLst>
              </p:cNvPr>
              <p:cNvSpPr txBox="1"/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B4EA2C-CB85-D343-AABE-921988064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 descr="Illustrations of the problems with Almost A*">
            <a:extLst>
              <a:ext uri="{FF2B5EF4-FFF2-40B4-BE49-F238E27FC236}">
                <a16:creationId xmlns:a16="http://schemas.microsoft.com/office/drawing/2014/main" id="{FE76A7A8-DE29-43FF-9660-0E73872374C7}"/>
              </a:ext>
            </a:extLst>
          </p:cNvPr>
          <p:cNvGrpSpPr/>
          <p:nvPr/>
        </p:nvGrpSpPr>
        <p:grpSpPr>
          <a:xfrm>
            <a:off x="7530353" y="394444"/>
            <a:ext cx="3307974" cy="1560699"/>
            <a:chOff x="7530353" y="394444"/>
            <a:chExt cx="3307974" cy="15606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5D2688-F3B1-384F-A80D-9851440F0758}"/>
                </a:ext>
              </a:extLst>
            </p:cNvPr>
            <p:cNvSpPr/>
            <p:nvPr/>
          </p:nvSpPr>
          <p:spPr>
            <a:xfrm>
              <a:off x="7530353" y="788894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446CA53-8D35-2840-A06D-E187EC663582}"/>
                </a:ext>
              </a:extLst>
            </p:cNvPr>
            <p:cNvSpPr/>
            <p:nvPr/>
          </p:nvSpPr>
          <p:spPr>
            <a:xfrm>
              <a:off x="8830233" y="1120587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BB7EC4-66AF-384F-8121-3DB3169F052A}"/>
                </a:ext>
              </a:extLst>
            </p:cNvPr>
            <p:cNvSpPr/>
            <p:nvPr/>
          </p:nvSpPr>
          <p:spPr>
            <a:xfrm>
              <a:off x="8821270" y="394444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F076BA-CDA0-704F-95C3-F0C5B90909E7}"/>
                </a:ext>
              </a:extLst>
            </p:cNvPr>
            <p:cNvSpPr/>
            <p:nvPr/>
          </p:nvSpPr>
          <p:spPr>
            <a:xfrm>
              <a:off x="10174939" y="779929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31379A-8FCA-084B-8F7B-B6C077BC8A7F}"/>
                </a:ext>
              </a:extLst>
            </p:cNvPr>
            <p:cNvCxnSpPr>
              <a:stCxn id="4" idx="7"/>
              <a:endCxn id="6" idx="2"/>
            </p:cNvCxnSpPr>
            <p:nvPr/>
          </p:nvCxnSpPr>
          <p:spPr>
            <a:xfrm flipV="1">
              <a:off x="8096590" y="717174"/>
              <a:ext cx="724680" cy="16624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69F1BB-56ED-DF41-A23C-2DAF8658EBE3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8096590" y="1339828"/>
              <a:ext cx="733643" cy="1034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523B84-9691-F243-8732-DBBCDE8227FF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9484658" y="717174"/>
              <a:ext cx="787432" cy="1572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99750E9-1618-974A-9B83-C4E6F0A8AF6F}"/>
                </a:ext>
              </a:extLst>
            </p:cNvPr>
            <p:cNvCxnSpPr>
              <a:cxnSpLocks/>
              <a:stCxn id="5" idx="6"/>
              <a:endCxn id="7" idx="3"/>
            </p:cNvCxnSpPr>
            <p:nvPr/>
          </p:nvCxnSpPr>
          <p:spPr>
            <a:xfrm flipV="1">
              <a:off x="9493621" y="1330863"/>
              <a:ext cx="778469" cy="11245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92D6435-F758-A140-B069-AB1A44F9551C}"/>
                    </a:ext>
                  </a:extLst>
                </p:cNvPr>
                <p:cNvSpPr txBox="1"/>
                <p:nvPr/>
              </p:nvSpPr>
              <p:spPr>
                <a:xfrm>
                  <a:off x="9439837" y="1431923"/>
                  <a:ext cx="13513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92D6435-F758-A140-B069-AB1A44F95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837" y="1431923"/>
                  <a:ext cx="135139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4897E86-A6DF-144B-8E58-A687642DB3F8}"/>
                    </a:ext>
                  </a:extLst>
                </p:cNvPr>
                <p:cNvSpPr txBox="1"/>
                <p:nvPr/>
              </p:nvSpPr>
              <p:spPr>
                <a:xfrm>
                  <a:off x="7763441" y="1422960"/>
                  <a:ext cx="10031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4897E86-A6DF-144B-8E58-A687642DB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41" y="1422960"/>
                  <a:ext cx="100315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5753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92D-B122-BE4E-B182-6E33876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DFS and BFS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5AFA1-22C0-B541-B77F-3BE32E8751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Depth-first search</a:t>
                </a:r>
              </a:p>
              <a:p>
                <a:pPr lvl="1"/>
                <a:r>
                  <a:rPr lang="en-US" dirty="0"/>
                  <a:t>LIFO: expand the deepest node (farthest from START)</a:t>
                </a:r>
              </a:p>
              <a:p>
                <a:pPr lvl="1"/>
                <a:r>
                  <a:rPr lang="en-US" dirty="0"/>
                  <a:t>Pro: reach the end of the path as quickly as possible (space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𝑏𝑚</m:t>
                    </m:r>
                  </m:oMath>
                </a14:m>
                <a:r>
                  <a:rPr lang="en-US" dirty="0"/>
                  <a:t>)).  Good if there are many paths to goal.</a:t>
                </a:r>
              </a:p>
              <a:p>
                <a:pPr lvl="1"/>
                <a:r>
                  <a:rPr lang="en-US" dirty="0"/>
                  <a:t>Con: not optimal, or even complete. 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Breadth-first search</a:t>
                </a:r>
              </a:p>
              <a:p>
                <a:pPr lvl="1"/>
                <a:r>
                  <a:rPr lang="en-US" dirty="0"/>
                  <a:t>FIFO: expand the shallowest node (closest to START)</a:t>
                </a:r>
              </a:p>
              <a:p>
                <a:pPr lvl="1"/>
                <a:r>
                  <a:rPr lang="en-US" dirty="0"/>
                  <a:t>Pro: complete and optimal.  Time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Con: no path is found until the best path is found. Space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E5AFA1-22C0-B541-B77F-3BE32E875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546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2423-EABA-1746-9396-D99D4088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u="sng" dirty="0"/>
                  <a:t>Definition: A* SEARCH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admissible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</a:t>
                </a:r>
              </a:p>
              <a:p>
                <a:r>
                  <a:rPr lang="en-US" dirty="0"/>
                  <a:t>if the frontier is a priority queue sorted according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r>
                  <a:rPr lang="en-US" dirty="0"/>
                  <a:t>the FIRST path to goal uncovered by the tree search, path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is guaranteed to be the SHORTEST path to goal </a:t>
                </a:r>
              </a:p>
              <a:p>
                <a:pPr marL="0" indent="0" algn="ctr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every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is not on path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81504-6680-7B49-BD3F-7122CE035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0B04-D4A6-3F4D-8150-F7F6AE29073F}"/>
                  </a:ext>
                </a:extLst>
              </p:cNvPr>
              <p:cNvSpPr txBox="1"/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F810B04-D4A6-3F4D-8150-F7F6AE290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21" y="-47251"/>
                <a:ext cx="104849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 descr="Illustrations of the problems with Almost A*">
            <a:extLst>
              <a:ext uri="{FF2B5EF4-FFF2-40B4-BE49-F238E27FC236}">
                <a16:creationId xmlns:a16="http://schemas.microsoft.com/office/drawing/2014/main" id="{B1E54CF0-9BAD-48DA-B7D7-4F580A13045E}"/>
              </a:ext>
            </a:extLst>
          </p:cNvPr>
          <p:cNvGrpSpPr/>
          <p:nvPr/>
        </p:nvGrpSpPr>
        <p:grpSpPr>
          <a:xfrm>
            <a:off x="7530353" y="394444"/>
            <a:ext cx="3307974" cy="1560699"/>
            <a:chOff x="7530353" y="394444"/>
            <a:chExt cx="3307974" cy="156069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2D91C7-3B52-F247-AE9C-1E7CEA6A0E15}"/>
                </a:ext>
              </a:extLst>
            </p:cNvPr>
            <p:cNvSpPr/>
            <p:nvPr/>
          </p:nvSpPr>
          <p:spPr>
            <a:xfrm>
              <a:off x="7530353" y="788894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152CFCE-B764-0647-A371-BA2DC591EEB5}"/>
                </a:ext>
              </a:extLst>
            </p:cNvPr>
            <p:cNvSpPr/>
            <p:nvPr/>
          </p:nvSpPr>
          <p:spPr>
            <a:xfrm>
              <a:off x="8830233" y="1120587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n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A4E9C2-B1F6-E046-B52B-9B862962B9AE}"/>
                </a:ext>
              </a:extLst>
            </p:cNvPr>
            <p:cNvSpPr/>
            <p:nvPr/>
          </p:nvSpPr>
          <p:spPr>
            <a:xfrm>
              <a:off x="8821270" y="394444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m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1700A7-D4FB-6C4A-B6DB-0E1083F27045}"/>
                </a:ext>
              </a:extLst>
            </p:cNvPr>
            <p:cNvSpPr/>
            <p:nvPr/>
          </p:nvSpPr>
          <p:spPr>
            <a:xfrm>
              <a:off x="10174939" y="779929"/>
              <a:ext cx="663388" cy="6454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G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CBF44AC-8C0D-DE46-AD1C-28F263A59933}"/>
                </a:ext>
              </a:extLst>
            </p:cNvPr>
            <p:cNvCxnSpPr>
              <a:stCxn id="4" idx="7"/>
              <a:endCxn id="6" idx="2"/>
            </p:cNvCxnSpPr>
            <p:nvPr/>
          </p:nvCxnSpPr>
          <p:spPr>
            <a:xfrm flipV="1">
              <a:off x="8096590" y="717174"/>
              <a:ext cx="724680" cy="166245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36D14-700E-3145-A7F3-34D00745584A}"/>
                </a:ext>
              </a:extLst>
            </p:cNvPr>
            <p:cNvCxnSpPr>
              <a:cxnSpLocks/>
              <a:stCxn id="4" idx="5"/>
              <a:endCxn id="5" idx="2"/>
            </p:cNvCxnSpPr>
            <p:nvPr/>
          </p:nvCxnSpPr>
          <p:spPr>
            <a:xfrm>
              <a:off x="8096590" y="1339828"/>
              <a:ext cx="733643" cy="103489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3FA78FA-2A27-3945-AAF1-864AA94E83DE}"/>
                </a:ext>
              </a:extLst>
            </p:cNvPr>
            <p:cNvCxnSpPr>
              <a:cxnSpLocks/>
              <a:stCxn id="6" idx="6"/>
              <a:endCxn id="7" idx="1"/>
            </p:cNvCxnSpPr>
            <p:nvPr/>
          </p:nvCxnSpPr>
          <p:spPr>
            <a:xfrm>
              <a:off x="9484658" y="717174"/>
              <a:ext cx="787432" cy="15728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20231C-C5DF-3149-9694-13E299D37737}"/>
                </a:ext>
              </a:extLst>
            </p:cNvPr>
            <p:cNvCxnSpPr>
              <a:cxnSpLocks/>
              <a:stCxn id="5" idx="6"/>
              <a:endCxn id="7" idx="3"/>
            </p:cNvCxnSpPr>
            <p:nvPr/>
          </p:nvCxnSpPr>
          <p:spPr>
            <a:xfrm flipV="1">
              <a:off x="9493621" y="1330863"/>
              <a:ext cx="778469" cy="112454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57190B-BF43-604A-B2A1-28CE175495BA}"/>
                    </a:ext>
                  </a:extLst>
                </p:cNvPr>
                <p:cNvSpPr txBox="1"/>
                <p:nvPr/>
              </p:nvSpPr>
              <p:spPr>
                <a:xfrm>
                  <a:off x="9439837" y="1431923"/>
                  <a:ext cx="13513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957190B-BF43-604A-B2A1-28CE17549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837" y="1431923"/>
                  <a:ext cx="135139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C63110-E44F-5345-9EF3-61E979C33F6F}"/>
                    </a:ext>
                  </a:extLst>
                </p:cNvPr>
                <p:cNvSpPr txBox="1"/>
                <p:nvPr/>
              </p:nvSpPr>
              <p:spPr>
                <a:xfrm>
                  <a:off x="7763441" y="1422960"/>
                  <a:ext cx="100315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C63110-E44F-5345-9EF3-61E979C33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3441" y="1422960"/>
                  <a:ext cx="100315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76243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5615-4A9D-1E45-9A5C-6BA22217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A* Search: Manhattan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7B7C-4D18-5D43-AA03-9AF0EC0305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Manhattan distance is guaranteed to be less than or equal to the true path to goal using A* search</a:t>
            </a:r>
          </a:p>
        </p:txBody>
      </p:sp>
      <p:pic>
        <p:nvPicPr>
          <p:cNvPr id="5" name="Content Placeholder 3" descr="A star progress animation">
            <a:extLst>
              <a:ext uri="{FF2B5EF4-FFF2-40B4-BE49-F238E27FC236}">
                <a16:creationId xmlns:a16="http://schemas.microsoft.com/office/drawing/2014/main" id="{DBB234A2-928C-5A40-890D-816EAF00EC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19800" y="1566396"/>
            <a:ext cx="5291604" cy="52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47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5615-4A9D-1E45-9A5C-6BA22217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Search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17B7C-4D18-5D43-AA03-9AF0EC0305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Video games </a:t>
            </a:r>
          </a:p>
          <a:p>
            <a:r>
              <a:rPr lang="en-US" dirty="0"/>
              <a:t>Pathing / routing problems </a:t>
            </a:r>
          </a:p>
          <a:p>
            <a:r>
              <a:rPr lang="en-US" dirty="0"/>
              <a:t>Resource planning problems </a:t>
            </a:r>
          </a:p>
          <a:p>
            <a:r>
              <a:rPr lang="en-US" dirty="0"/>
              <a:t>Robot motion planning</a:t>
            </a:r>
          </a:p>
          <a:p>
            <a:r>
              <a:rPr lang="en-US" dirty="0"/>
              <a:t>Language analysis </a:t>
            </a:r>
          </a:p>
          <a:p>
            <a:r>
              <a:rPr lang="en-US" dirty="0"/>
              <a:t>Machine translation </a:t>
            </a:r>
          </a:p>
          <a:p>
            <a:r>
              <a:rPr lang="en-US" dirty="0"/>
              <a:t>Speech recognition</a:t>
            </a:r>
          </a:p>
        </p:txBody>
      </p:sp>
      <p:pic>
        <p:nvPicPr>
          <p:cNvPr id="8" name="Content Placeholder 7" descr="A video game application of A*">
            <a:extLst>
              <a:ext uri="{FF2B5EF4-FFF2-40B4-BE49-F238E27FC236}">
                <a16:creationId xmlns:a16="http://schemas.microsoft.com/office/drawing/2014/main" id="{86C5AF10-C192-4B02-845A-8E3E8270EB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4981" y="1690688"/>
            <a:ext cx="5086180" cy="4002019"/>
          </a:xfrm>
        </p:spPr>
      </p:pic>
    </p:spTree>
    <p:extLst>
      <p:ext uri="{BB962C8B-B14F-4D97-AF65-F5344CB8AC3E}">
        <p14:creationId xmlns:p14="http://schemas.microsoft.com/office/powerpoint/2010/main" val="1856563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Greedy best-first search: minimum h(n)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Smart greedy: f(n)=h(n)+g(n)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A*: Optimal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Dijkstra </a:t>
            </a:r>
            <a:r>
              <a:rPr lang="en-US" dirty="0"/>
              <a:t>= A* with h(n)=0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heuristics: Relaxed problem, Sub-problem, Dominance</a:t>
            </a:r>
          </a:p>
        </p:txBody>
      </p:sp>
    </p:spTree>
    <p:extLst>
      <p:ext uri="{BB962C8B-B14F-4D97-AF65-F5344CB8AC3E}">
        <p14:creationId xmlns:p14="http://schemas.microsoft.com/office/powerpoint/2010/main" val="29522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A931-71E1-B345-BA95-F6EC7CAA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trivial case: h(n)=0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818C6-FA97-AF48-8EFC-80064A0CA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4269" y="1825625"/>
                <a:ext cx="85568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 heuristic is </a:t>
                </a:r>
                <a:r>
                  <a:rPr lang="en-US" sz="3200" b="1" u="sng" dirty="0"/>
                  <a:t>admissible</a:t>
                </a:r>
                <a:r>
                  <a:rPr lang="en-US" sz="3200" dirty="0"/>
                  <a:t> if and only if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for every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Criteria are satisfied by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8818C6-FA97-AF48-8EFC-80064A0CA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4269" y="1825625"/>
                <a:ext cx="8556812" cy="4351338"/>
              </a:xfrm>
              <a:blipFill>
                <a:blip r:embed="rId2"/>
                <a:stretch>
                  <a:fillRect l="-163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23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C08-DDEF-5E42-8050-74ED0D69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= A* with h(n)=0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5DA79-A78C-7445-8CE1-E6D5DD3B0F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Suppose we choose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Then the frontier is a priority queue sorted by 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In other words, the first node we pull from the queue is the one that’s closest to START!!  (The one with minimum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).</a:t>
                </a:r>
              </a:p>
              <a:p>
                <a:r>
                  <a:rPr lang="en-US" sz="3200" dirty="0"/>
                  <a:t>So this is just Dijkstra’s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85DA79-A78C-7445-8CE1-E6D5DD3B0F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21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896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7E90-55BF-D44D-A649-B917DB1E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97D40-B2A7-6449-96CF-129D80881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Search heuristics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Greedy best-first search: minimum h(n)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Smart greedy: f(n)=h(n)+g(n)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A*: Optimal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Bad interaction between A* and the explored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Dijkstra = A* with h(n)=0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Designing heuristics: Relaxed problem, Sub-problem, Dominance</a:t>
            </a:r>
          </a:p>
        </p:txBody>
      </p:sp>
    </p:spTree>
    <p:extLst>
      <p:ext uri="{BB962C8B-B14F-4D97-AF65-F5344CB8AC3E}">
        <p14:creationId xmlns:p14="http://schemas.microsoft.com/office/powerpoint/2010/main" val="379240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8159" y="225492"/>
            <a:ext cx="10560425" cy="875520"/>
          </a:xfrm>
        </p:spPr>
        <p:txBody>
          <a:bodyPr>
            <a:normAutofit/>
          </a:bodyPr>
          <a:lstStyle/>
          <a:p>
            <a:r>
              <a:rPr lang="en-US" dirty="0"/>
              <a:t>Designing heuristic functions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1"/>
            <a:ext cx="8229600" cy="4678363"/>
          </a:xfrm>
        </p:spPr>
        <p:txBody>
          <a:bodyPr>
            <a:noAutofit/>
          </a:bodyPr>
          <a:lstStyle/>
          <a:p>
            <a:r>
              <a:rPr lang="en-US" sz="2400" dirty="0"/>
              <a:t>Heuristics for the 8-puzzle</a:t>
            </a:r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= number of misplaced tiles</a:t>
            </a:r>
          </a:p>
          <a:p>
            <a:pPr lvl="1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= total Manhattan distance (number of squares from desired location of each tile)</a:t>
            </a:r>
            <a:br>
              <a:rPr lang="en-US" dirty="0"/>
            </a:br>
            <a:endParaRPr lang="en-US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  <a:p>
            <a:pPr lvl="1" algn="ctr">
              <a:buNone/>
            </a:pPr>
            <a:br>
              <a:rPr lang="en-US" dirty="0"/>
            </a:br>
            <a:endParaRPr lang="en-US" dirty="0"/>
          </a:p>
          <a:p>
            <a:pPr lvl="1" algn="ctr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(start)</a:t>
            </a:r>
            <a:r>
              <a:rPr lang="en-US" dirty="0"/>
              <a:t> = 8</a:t>
            </a:r>
          </a:p>
          <a:p>
            <a:pPr lvl="1" algn="ctr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(start)</a:t>
            </a:r>
            <a:r>
              <a:rPr lang="en-US" dirty="0"/>
              <a:t> = 3+1+2+2+2+3+3+2 = 18</a:t>
            </a:r>
          </a:p>
          <a:p>
            <a:r>
              <a:rPr lang="en-US" sz="2400" dirty="0"/>
              <a:t>Are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baseline="-25000" dirty="0">
                <a:solidFill>
                  <a:srgbClr val="CC0099"/>
                </a:solidFill>
              </a:rPr>
              <a:t>1</a:t>
            </a:r>
            <a:r>
              <a:rPr lang="en-US" sz="2400" baseline="-25000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C0099"/>
                </a:solidFill>
              </a:rPr>
              <a:t>h</a:t>
            </a:r>
            <a:r>
              <a:rPr lang="en-US" sz="2400" baseline="-25000" dirty="0">
                <a:solidFill>
                  <a:srgbClr val="CC0099"/>
                </a:solidFill>
              </a:rPr>
              <a:t>2</a:t>
            </a:r>
            <a:r>
              <a:rPr lang="en-US" sz="2400" baseline="-25000" dirty="0"/>
              <a:t> </a:t>
            </a:r>
            <a:r>
              <a:rPr lang="en-US" sz="2400" dirty="0"/>
              <a:t>admissible?</a:t>
            </a:r>
          </a:p>
        </p:txBody>
      </p:sp>
      <p:pic>
        <p:nvPicPr>
          <p:cNvPr id="28677" name="Picture 5" descr="8 puzzle, start and end go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8126" y="3048001"/>
            <a:ext cx="4257675" cy="2162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7646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8686800" cy="1143000"/>
          </a:xfrm>
        </p:spPr>
        <p:txBody>
          <a:bodyPr/>
          <a:lstStyle/>
          <a:p>
            <a:r>
              <a:rPr lang="en-US" dirty="0"/>
              <a:t>Heuristics from relaxed problems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problem with fewer restrictions on the actions is called a </a:t>
            </a:r>
            <a:r>
              <a:rPr lang="en-US" dirty="0">
                <a:solidFill>
                  <a:srgbClr val="FF0000"/>
                </a:solidFill>
              </a:rPr>
              <a:t>relaxed problem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The cost of an optimal solution to a relaxed problem is an admissible heuristic for the original problem</a:t>
            </a:r>
          </a:p>
          <a:p>
            <a:pPr>
              <a:lnSpc>
                <a:spcPct val="110000"/>
              </a:lnSpc>
            </a:pPr>
            <a:r>
              <a:rPr lang="en-US" dirty="0"/>
              <a:t>If the rules of the 8-puzzle are relaxed so that a tile can move </a:t>
            </a:r>
            <a:r>
              <a:rPr lang="en-US" dirty="0">
                <a:solidFill>
                  <a:srgbClr val="FF0000"/>
                </a:solidFill>
              </a:rPr>
              <a:t>anywhere</a:t>
            </a:r>
            <a:r>
              <a:rPr lang="en-US" dirty="0"/>
              <a:t>, then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gives the shortest solution</a:t>
            </a:r>
          </a:p>
          <a:p>
            <a:pPr>
              <a:lnSpc>
                <a:spcPct val="110000"/>
              </a:lnSpc>
            </a:pPr>
            <a:r>
              <a:rPr lang="en-US" dirty="0"/>
              <a:t>If the rules are relaxed so that a tile can move to </a:t>
            </a:r>
            <a:r>
              <a:rPr lang="en-US" dirty="0">
                <a:solidFill>
                  <a:srgbClr val="FF0000"/>
                </a:solidFill>
              </a:rPr>
              <a:t>any adjacent square,</a:t>
            </a:r>
            <a:r>
              <a:rPr lang="en-US" dirty="0"/>
              <a:t> then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/>
              <a:t> </a:t>
            </a:r>
            <a:r>
              <a:rPr lang="en-US" dirty="0"/>
              <a:t>gives the shortest solution</a:t>
            </a:r>
          </a:p>
        </p:txBody>
      </p:sp>
    </p:spTree>
    <p:extLst>
      <p:ext uri="{BB962C8B-B14F-4D97-AF65-F5344CB8AC3E}">
        <p14:creationId xmlns:p14="http://schemas.microsoft.com/office/powerpoint/2010/main" val="16565511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600201"/>
            <a:ext cx="7848600" cy="4525963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baseline="-25000" dirty="0"/>
              <a:t> </a:t>
            </a:r>
            <a:r>
              <a:rPr lang="en-US" dirty="0"/>
              <a:t>are both admissible heuristics and</a:t>
            </a:r>
            <a:r>
              <a:rPr lang="en-US" baseline="-25000" dirty="0"/>
              <a:t> </a:t>
            </a:r>
            <a:br>
              <a:rPr lang="en-US" baseline="-25000" dirty="0"/>
            </a:b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i="1" dirty="0">
                <a:solidFill>
                  <a:srgbClr val="CC0099"/>
                </a:solidFill>
              </a:rPr>
              <a:t> </a:t>
            </a:r>
            <a:r>
              <a:rPr lang="en-US" i="1" dirty="0">
                <a:solidFill>
                  <a:srgbClr val="CC0099"/>
                </a:solidFill>
                <a:cs typeface="Arial" pitchFamily="34" charset="0"/>
              </a:rPr>
              <a:t>≥</a:t>
            </a:r>
            <a:r>
              <a:rPr lang="en-US" i="1" dirty="0">
                <a:solidFill>
                  <a:srgbClr val="CC0099"/>
                </a:solidFill>
              </a:rPr>
              <a:t> 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 for all 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i="1" dirty="0"/>
              <a:t>,</a:t>
            </a:r>
            <a:r>
              <a:rPr lang="en-US" dirty="0"/>
              <a:t> (both admissible) then </a:t>
            </a:r>
            <a:br>
              <a:rPr lang="en-US" dirty="0"/>
            </a:b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i="1" dirty="0"/>
              <a:t> </a:t>
            </a:r>
            <a:r>
              <a:rPr lang="en-US" dirty="0">
                <a:solidFill>
                  <a:srgbClr val="FF0000"/>
                </a:solidFill>
              </a:rPr>
              <a:t>dominates</a:t>
            </a:r>
            <a:r>
              <a:rPr lang="en-US" dirty="0"/>
              <a:t>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i="1" dirty="0"/>
              <a:t> </a:t>
            </a:r>
          </a:p>
          <a:p>
            <a:r>
              <a:rPr lang="en-US" dirty="0"/>
              <a:t>Which one is better for search?</a:t>
            </a:r>
          </a:p>
          <a:p>
            <a:pPr lvl="1"/>
            <a:r>
              <a:rPr lang="en-US" dirty="0"/>
              <a:t>A* search expands every node with </a:t>
            </a:r>
            <a:r>
              <a:rPr lang="en-US" i="1" dirty="0">
                <a:solidFill>
                  <a:srgbClr val="CC0099"/>
                </a:solidFill>
              </a:rPr>
              <a:t>f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 &lt; </a:t>
            </a:r>
            <a:r>
              <a:rPr lang="en-US" i="1" dirty="0">
                <a:solidFill>
                  <a:srgbClr val="CC0099"/>
                </a:solidFill>
              </a:rPr>
              <a:t>C</a:t>
            </a:r>
            <a:r>
              <a:rPr lang="en-US" dirty="0">
                <a:solidFill>
                  <a:srgbClr val="CC0099"/>
                </a:solidFill>
              </a:rPr>
              <a:t>* </a:t>
            </a:r>
            <a:r>
              <a:rPr lang="en-US" dirty="0"/>
              <a:t>or</a:t>
            </a:r>
            <a:br>
              <a:rPr lang="en-US" dirty="0"/>
            </a:b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 &lt; </a:t>
            </a:r>
            <a:r>
              <a:rPr lang="en-US" i="1" dirty="0">
                <a:solidFill>
                  <a:srgbClr val="CC0099"/>
                </a:solidFill>
              </a:rPr>
              <a:t>C</a:t>
            </a:r>
            <a:r>
              <a:rPr lang="en-US" dirty="0">
                <a:solidFill>
                  <a:srgbClr val="CC0099"/>
                </a:solidFill>
              </a:rPr>
              <a:t>* –  </a:t>
            </a:r>
            <a:r>
              <a:rPr lang="en-US" i="1" dirty="0">
                <a:solidFill>
                  <a:srgbClr val="CC0099"/>
                </a:solidFill>
              </a:rPr>
              <a:t>g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), C* is the optimal path cost</a:t>
            </a:r>
          </a:p>
          <a:p>
            <a:pPr lvl="1"/>
            <a:r>
              <a:rPr lang="en-US" dirty="0"/>
              <a:t>Therefore, A* search with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baseline="-25000" dirty="0"/>
              <a:t> </a:t>
            </a:r>
            <a:r>
              <a:rPr lang="en-US" dirty="0"/>
              <a:t>will expand more nodes =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baseline="-25000" dirty="0"/>
              <a:t> </a:t>
            </a:r>
            <a:r>
              <a:rPr lang="en-US" dirty="0"/>
              <a:t>is more computationally expensive.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D92D-B122-BE4E-B182-6E338768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we just measure…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AFA1-22C0-B541-B77F-3BE32E875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Instead of FARTHEST FROM START (DFS): </a:t>
            </a:r>
          </a:p>
          <a:p>
            <a:pPr marL="0" indent="0" algn="ctr">
              <a:buNone/>
            </a:pPr>
            <a:r>
              <a:rPr lang="en-US" dirty="0"/>
              <a:t>why not choose the node that’s CLOSEST TO GOAL?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75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Dominance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Typical search costs for the 8-puzzle (average number of nodes expanded for different solution depths):</a:t>
            </a:r>
          </a:p>
          <a:p>
            <a:endParaRPr lang="en-US" sz="2400" dirty="0"/>
          </a:p>
          <a:p>
            <a:r>
              <a:rPr lang="en-US" sz="2400" i="1" dirty="0"/>
              <a:t>d=</a:t>
            </a:r>
            <a:r>
              <a:rPr lang="en-US" sz="2400" dirty="0"/>
              <a:t>12</a:t>
            </a:r>
            <a:r>
              <a:rPr lang="en-US" sz="2400" i="1" dirty="0"/>
              <a:t>		</a:t>
            </a:r>
            <a:r>
              <a:rPr lang="en-US" sz="2400" dirty="0"/>
              <a:t>BFS expands 3,644,035 nodes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expands 227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expands 73 nodes </a:t>
            </a:r>
          </a:p>
          <a:p>
            <a:endParaRPr lang="en-US" sz="2400" i="1" dirty="0"/>
          </a:p>
          <a:p>
            <a:r>
              <a:rPr lang="en-US" sz="2400" i="1" dirty="0"/>
              <a:t>d=</a:t>
            </a:r>
            <a:r>
              <a:rPr lang="en-US" sz="2400" dirty="0"/>
              <a:t>24 </a:t>
            </a:r>
            <a:r>
              <a:rPr lang="en-US" sz="2400" i="1" dirty="0"/>
              <a:t>	</a:t>
            </a:r>
            <a:r>
              <a:rPr lang="en-US" sz="2400" dirty="0"/>
              <a:t>BFS expands 54,000,000,000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) expands 39,135 nodes </a:t>
            </a:r>
            <a:br>
              <a:rPr lang="en-US" sz="2400" dirty="0"/>
            </a:br>
            <a:r>
              <a:rPr lang="en-US" sz="2400" dirty="0"/>
              <a:t>		A</a:t>
            </a:r>
            <a:r>
              <a:rPr lang="en-US" sz="2400" baseline="30000" dirty="0"/>
              <a:t>*</a:t>
            </a:r>
            <a:r>
              <a:rPr lang="en-US" sz="2400" dirty="0"/>
              <a:t>(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) expands 1,641 nodes </a:t>
            </a:r>
          </a:p>
        </p:txBody>
      </p:sp>
    </p:spTree>
    <p:extLst>
      <p:ext uri="{BB962C8B-B14F-4D97-AF65-F5344CB8AC3E}">
        <p14:creationId xmlns:p14="http://schemas.microsoft.com/office/powerpoint/2010/main" val="830049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collection of admissible heuristics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,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, …,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m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</a:t>
            </a:r>
            <a:r>
              <a:rPr lang="en-US" dirty="0"/>
              <a:t>, but none of them dominates any of the others</a:t>
            </a:r>
          </a:p>
          <a:p>
            <a:r>
              <a:rPr lang="en-US" dirty="0"/>
              <a:t>How can we combine them?</a:t>
            </a:r>
          </a:p>
          <a:p>
            <a:endParaRPr lang="en-US" sz="800" dirty="0"/>
          </a:p>
          <a:p>
            <a:pPr algn="ctr">
              <a:buNone/>
            </a:pP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 = max{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1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), </a:t>
            </a:r>
            <a:r>
              <a:rPr lang="en-US" i="1" dirty="0">
                <a:solidFill>
                  <a:srgbClr val="CC0099"/>
                </a:solidFill>
              </a:rPr>
              <a:t>h</a:t>
            </a:r>
            <a:r>
              <a:rPr lang="en-US" baseline="-25000" dirty="0">
                <a:solidFill>
                  <a:srgbClr val="CC0099"/>
                </a:solidFill>
              </a:rPr>
              <a:t>2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), …, </a:t>
            </a:r>
            <a:r>
              <a:rPr lang="en-US" i="1" dirty="0" err="1">
                <a:solidFill>
                  <a:srgbClr val="CC0099"/>
                </a:solidFill>
              </a:rPr>
              <a:t>h</a:t>
            </a:r>
            <a:r>
              <a:rPr lang="en-US" baseline="-25000" dirty="0" err="1">
                <a:solidFill>
                  <a:srgbClr val="CC0099"/>
                </a:solidFill>
              </a:rPr>
              <a:t>m</a:t>
            </a:r>
            <a:r>
              <a:rPr lang="en-US" dirty="0">
                <a:solidFill>
                  <a:srgbClr val="CC0099"/>
                </a:solidFill>
              </a:rPr>
              <a:t>(</a:t>
            </a:r>
            <a:r>
              <a:rPr lang="en-US" i="1" dirty="0">
                <a:solidFill>
                  <a:srgbClr val="CC0099"/>
                </a:solidFill>
              </a:rPr>
              <a:t>n</a:t>
            </a:r>
            <a:r>
              <a:rPr lang="en-US" dirty="0">
                <a:solidFill>
                  <a:srgbClr val="CC0099"/>
                </a:solidFill>
              </a:rPr>
              <a:t>)}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21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8612" y="77768"/>
            <a:ext cx="10004981" cy="86836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All search strategies.  C*=cost of best path.</a:t>
            </a:r>
          </a:p>
        </p:txBody>
      </p:sp>
      <p:graphicFrame>
        <p:nvGraphicFramePr>
          <p:cNvPr id="7" name="Table 6" descr="Table comparing all the algorithms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585162"/>
              </p:ext>
            </p:extLst>
          </p:nvPr>
        </p:nvGraphicFramePr>
        <p:xfrm>
          <a:off x="243143" y="1147669"/>
          <a:ext cx="11502270" cy="498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7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71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Algorithm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Complete?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Optimal?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Space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Implement</a:t>
                      </a:r>
                      <a:r>
                        <a:rPr lang="en-US" sz="2000" baseline="0" dirty="0"/>
                        <a:t> the Frontier as a…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94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</a:t>
                      </a:r>
                      <a:r>
                        <a:rPr lang="en-US" baseline="0" dirty="0"/>
                        <a:t> all step costs are equal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b^d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b^d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1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DFS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b^m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</a:t>
                      </a:r>
                      <a:r>
                        <a:rPr lang="en-US" dirty="0" err="1"/>
                        <a:t>bm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UCS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</a:t>
                      </a:r>
                      <a:r>
                        <a:rPr lang="en-US"/>
                        <a:t>nodes w/ 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g(n) ≤ C*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</a:t>
                      </a:r>
                      <a:r>
                        <a:rPr lang="en-US" baseline="0" dirty="0"/>
                        <a:t> w/ </a:t>
                      </a:r>
                    </a:p>
                    <a:p>
                      <a:pPr algn="ctr"/>
                      <a:r>
                        <a:rPr lang="en-US" baseline="0" dirty="0"/>
                        <a:t>g(n) </a:t>
                      </a:r>
                      <a:r>
                        <a:rPr lang="en-US" dirty="0"/>
                        <a:t>≤ </a:t>
                      </a:r>
                      <a:r>
                        <a:rPr lang="en-US" baseline="0" dirty="0"/>
                        <a:t>C*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 Queue sorted</a:t>
                      </a:r>
                      <a:r>
                        <a:rPr lang="en-US" baseline="0" dirty="0"/>
                        <a:t> by g(n)</a:t>
                      </a:r>
                      <a:endParaRPr lang="en-US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Greedy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Worst case: O(</a:t>
                      </a:r>
                      <a:r>
                        <a:rPr lang="en-US" dirty="0" err="1"/>
                        <a:t>b^m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Best case: O(</a:t>
                      </a:r>
                      <a:r>
                        <a:rPr lang="en-US" dirty="0" err="1"/>
                        <a:t>bd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Worse case: O(</a:t>
                      </a:r>
                      <a:r>
                        <a:rPr lang="en-US" dirty="0" err="1"/>
                        <a:t>b^m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Best</a:t>
                      </a:r>
                      <a:r>
                        <a:rPr lang="en-US" baseline="0" dirty="0"/>
                        <a:t> case: O(</a:t>
                      </a:r>
                      <a:r>
                        <a:rPr lang="en-US" baseline="0" dirty="0" err="1"/>
                        <a:t>bd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 Queue sorted by h(n)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39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A*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Number of nodes w/</a:t>
                      </a:r>
                    </a:p>
                    <a:p>
                      <a:pPr algn="ctr"/>
                      <a:r>
                        <a:rPr lang="en-US" baseline="0" dirty="0"/>
                        <a:t>g(n)+h(n)</a:t>
                      </a:r>
                      <a:r>
                        <a:rPr lang="en-US" dirty="0"/>
                        <a:t> ≤ </a:t>
                      </a:r>
                      <a:r>
                        <a:rPr lang="en-US" baseline="0" dirty="0"/>
                        <a:t>C*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</a:t>
                      </a:r>
                      <a:r>
                        <a:rPr lang="en-US" baseline="0" dirty="0"/>
                        <a:t> of</a:t>
                      </a:r>
                      <a:r>
                        <a:rPr lang="en-US" dirty="0"/>
                        <a:t> nodes w/ </a:t>
                      </a:r>
                    </a:p>
                    <a:p>
                      <a:pPr algn="ctr"/>
                      <a:r>
                        <a:rPr lang="en-US" dirty="0"/>
                        <a:t>g(n)+h(n) ≤ C*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 Queue sorted by h(n)+g(n)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149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818D540C-2C31-4D47-AABC-E03CFD051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-157163"/>
            <a:ext cx="7769225" cy="113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9144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4000">
                <a:solidFill>
                  <a:srgbClr val="0066CC"/>
                </a:solidFill>
                <a:latin typeface="Franklin Gothic Book" panose="020B0503020102020204" pitchFamily="34" charset="0"/>
                <a:cs typeface="DejaVu Sans" charset="0"/>
              </a:rPr>
              <a:t>Acknowledgements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855BF9B2-1A95-45E6-8877-657D41C7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1465264"/>
            <a:ext cx="8320088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31800" indent="-215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"/>
            </a:pPr>
            <a:r>
              <a:rPr lang="en-US" altLang="en-US" sz="2600">
                <a:latin typeface="Perpetua" panose="02020502060401020303" pitchFamily="18" charset="0"/>
                <a:cs typeface="DejaVu Sans" charset="0"/>
              </a:rPr>
              <a:t>Slides based on: 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latin typeface="Perpetua" panose="02020502060401020303" pitchFamily="18" charset="0"/>
                <a:cs typeface="DejaVu Sans" charset="0"/>
              </a:rPr>
              <a:t>Pieter Abbeel and Dan Klein (UC Berkeley)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latin typeface="Perpetua" panose="02020502060401020303" pitchFamily="18" charset="0"/>
                <a:cs typeface="DejaVu Sans" charset="0"/>
              </a:rPr>
              <a:t>Mark Hasegawa-Johnson and	Julia Hockenmaier (UIUC)</a:t>
            </a:r>
          </a:p>
          <a:p>
            <a:pPr lvl="1">
              <a:lnSpc>
                <a:spcPct val="100000"/>
              </a:lnSpc>
              <a:buSzPct val="45000"/>
              <a:buFont typeface="Wingdings" panose="05000000000000000000" pitchFamily="2" charset="2"/>
              <a:buChar char=""/>
            </a:pPr>
            <a:r>
              <a:rPr lang="en-US" altLang="en-US" sz="2600">
                <a:latin typeface="Perpetua" panose="02020502060401020303" pitchFamily="18" charset="0"/>
                <a:cs typeface="DejaVu Sans" charset="0"/>
              </a:rPr>
              <a:t>Tauhidul Alam (LSUS)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7CC4069-FE76-4C9C-8503-1192EC753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1" y="6210301"/>
            <a:ext cx="4540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choose the node CLOSEST TO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68C7-7F51-034B-A7B4-40467D16E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Answer: because we don’t know which node that is!!</a:t>
            </a:r>
          </a:p>
          <a:p>
            <a:endParaRPr lang="en-US" dirty="0"/>
          </a:p>
          <a:p>
            <a:r>
              <a:rPr lang="en-US" dirty="0"/>
              <a:t>Example: which of these two is closest to goal?</a:t>
            </a:r>
          </a:p>
        </p:txBody>
      </p:sp>
      <p:pic>
        <p:nvPicPr>
          <p:cNvPr id="5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6C0A57-83A9-094D-A0A7-C9E23ADF3E24}"/>
              </a:ext>
            </a:extLst>
          </p:cNvPr>
          <p:cNvCxnSpPr>
            <a:stCxn id="14" idx="2"/>
          </p:cNvCxnSpPr>
          <p:nvPr/>
        </p:nvCxnSpPr>
        <p:spPr>
          <a:xfrm flipH="1" flipV="1">
            <a:off x="5637731" y="3429000"/>
            <a:ext cx="889792" cy="13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447E7B-EA99-A644-9B8D-3C6F1A76D20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637732" y="3188283"/>
            <a:ext cx="1113906" cy="25132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7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don’t know which state is closest to 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Finding the shortest path is the whole point of the search</a:t>
                </a:r>
              </a:p>
              <a:p>
                <a:r>
                  <a:rPr lang="en-US" dirty="0"/>
                  <a:t>If we already knew which state was closest to goal, there would be no reason to do the search</a:t>
                </a:r>
              </a:p>
              <a:p>
                <a:r>
                  <a:rPr lang="en-US" dirty="0"/>
                  <a:t>Figuring out which one is closest, in general, is a complexity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3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B77707E-E781-4228-A495-B16561165C64}"/>
                  </a:ext>
                </a:extLst>
              </p14:cNvPr>
              <p14:cNvContentPartPr/>
              <p14:nvPr/>
            </p14:nvContentPartPr>
            <p14:xfrm>
              <a:off x="8618511" y="3800603"/>
              <a:ext cx="10800" cy="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B77707E-E781-4228-A495-B16561165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09511" y="3791963"/>
                <a:ext cx="28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5207E5A-7A0E-4125-A6CC-E18DD3777BDB}"/>
                  </a:ext>
                </a:extLst>
              </p14:cNvPr>
              <p14:cNvContentPartPr/>
              <p14:nvPr/>
            </p14:nvContentPartPr>
            <p14:xfrm>
              <a:off x="7806711" y="3415403"/>
              <a:ext cx="7920" cy="12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5207E5A-7A0E-4125-A6CC-E18DD3777B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97711" y="3406763"/>
                <a:ext cx="25560" cy="2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31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365125"/>
            <a:ext cx="10887635" cy="1325563"/>
          </a:xfrm>
        </p:spPr>
        <p:txBody>
          <a:bodyPr/>
          <a:lstStyle/>
          <a:p>
            <a:r>
              <a:rPr lang="en-US" dirty="0"/>
              <a:t>Search heuristics: estimates of distance-to-goal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452282"/>
                <a:ext cx="5181600" cy="52533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Often, even if we don’t know the distance to the goal, we can estimate it.</a:t>
                </a:r>
              </a:p>
              <a:p>
                <a:r>
                  <a:rPr lang="en-US" dirty="0"/>
                  <a:t>This estimate is called a heuristic.</a:t>
                </a:r>
              </a:p>
              <a:p>
                <a:r>
                  <a:rPr lang="en-US" dirty="0"/>
                  <a:t>A heuristic is useful if: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Accurate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heuristic estimate,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true distance to the goal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b="1" u="sng" dirty="0"/>
                  <a:t>Cheap:</a:t>
                </a:r>
                <a:r>
                  <a:rPr lang="en-US" dirty="0"/>
                  <a:t> It can be computed in complexity less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452282"/>
                <a:ext cx="5181600" cy="5253317"/>
              </a:xfrm>
              <a:blipFill>
                <a:blip r:embed="rId2"/>
                <a:stretch>
                  <a:fillRect l="-2118" t="-1856" r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022" y="2599358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7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heuristic: Manhattan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there were no walls in the maze, then the number of steps from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the goal position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would be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168C7-7F51-034B-A7B4-40467D16E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632" r="-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A maze to illustrate search algorithms, with start state and goal state.">
            <a:extLst>
              <a:ext uri="{FF2B5EF4-FFF2-40B4-BE49-F238E27FC236}">
                <a16:creationId xmlns:a16="http://schemas.microsoft.com/office/drawing/2014/main" id="{3477E0EA-63BA-5F48-85E3-A5131CC8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9022" y="2635216"/>
            <a:ext cx="3272163" cy="327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74D124F8-BE84-7F43-93CD-E794BEE2184A}"/>
              </a:ext>
            </a:extLst>
          </p:cNvPr>
          <p:cNvSpPr/>
          <p:nvPr/>
        </p:nvSpPr>
        <p:spPr>
          <a:xfrm>
            <a:off x="6600809" y="2347696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9A07C-70C1-9C46-B377-9FE98E53F297}"/>
              </a:ext>
            </a:extLst>
          </p:cNvPr>
          <p:cNvSpPr txBox="1"/>
          <p:nvPr/>
        </p:nvSpPr>
        <p:spPr>
          <a:xfrm>
            <a:off x="6223688" y="2053997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state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6D9F3B23-9EE9-BA43-944D-C66DD7833303}"/>
              </a:ext>
            </a:extLst>
          </p:cNvPr>
          <p:cNvSpPr/>
          <p:nvPr/>
        </p:nvSpPr>
        <p:spPr>
          <a:xfrm rot="5400000">
            <a:off x="9812376" y="5468370"/>
            <a:ext cx="181787" cy="2423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2CFCF-DD75-E140-B967-8C838DE3D4B1}"/>
              </a:ext>
            </a:extLst>
          </p:cNvPr>
          <p:cNvSpPr txBox="1"/>
          <p:nvPr/>
        </p:nvSpPr>
        <p:spPr>
          <a:xfrm>
            <a:off x="10041210" y="5447351"/>
            <a:ext cx="112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state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E229CED2-4302-3445-95A6-6C4ECA36D78E}"/>
              </a:ext>
            </a:extLst>
          </p:cNvPr>
          <p:cNvSpPr/>
          <p:nvPr/>
        </p:nvSpPr>
        <p:spPr>
          <a:xfrm>
            <a:off x="6594613" y="26367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53090D4E-2E83-5041-A896-956CB7DD0EF6}"/>
              </a:ext>
            </a:extLst>
          </p:cNvPr>
          <p:cNvSpPr/>
          <p:nvPr/>
        </p:nvSpPr>
        <p:spPr>
          <a:xfrm>
            <a:off x="6584453" y="287045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9692DD35-E959-2943-8873-E3E22B564D0A}"/>
              </a:ext>
            </a:extLst>
          </p:cNvPr>
          <p:cNvSpPr/>
          <p:nvPr/>
        </p:nvSpPr>
        <p:spPr>
          <a:xfrm>
            <a:off x="6584453" y="3093978"/>
            <a:ext cx="181787" cy="181787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C173CC-49A7-B24F-9556-5E50300C018E}"/>
              </a:ext>
            </a:extLst>
          </p:cNvPr>
          <p:cNvSpPr/>
          <p:nvPr/>
        </p:nvSpPr>
        <p:spPr>
          <a:xfrm>
            <a:off x="6751638" y="3052358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E9D828E-7341-2741-91ED-69E5BCB72DCB}"/>
              </a:ext>
            </a:extLst>
          </p:cNvPr>
          <p:cNvSpPr/>
          <p:nvPr/>
        </p:nvSpPr>
        <p:spPr>
          <a:xfrm>
            <a:off x="6527523" y="3294403"/>
            <a:ext cx="270392" cy="2718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E4B27F-0181-F549-ABAD-7A3865A3BF2D}"/>
              </a:ext>
            </a:extLst>
          </p:cNvPr>
          <p:cNvCxnSpPr/>
          <p:nvPr/>
        </p:nvCxnSpPr>
        <p:spPr>
          <a:xfrm>
            <a:off x="6223688" y="1690688"/>
            <a:ext cx="0" cy="4802187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18443-20A2-6848-9297-B403A2716971}"/>
              </a:ext>
            </a:extLst>
          </p:cNvPr>
          <p:cNvCxnSpPr>
            <a:cxnSpLocks/>
          </p:cNvCxnSpPr>
          <p:nvPr/>
        </p:nvCxnSpPr>
        <p:spPr>
          <a:xfrm>
            <a:off x="5772979" y="6176963"/>
            <a:ext cx="4536433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C7A977-A66A-634D-A5C9-7325AD7F43D0}"/>
                  </a:ext>
                </a:extLst>
              </p:cNvPr>
              <p:cNvSpPr txBox="1"/>
              <p:nvPr/>
            </p:nvSpPr>
            <p:spPr>
              <a:xfrm>
                <a:off x="10265326" y="597626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C7A977-A66A-634D-A5C9-7325AD7F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326" y="5976265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7F0C8-3886-D648-A846-51703A51A18F}"/>
                  </a:ext>
                </a:extLst>
              </p:cNvPr>
              <p:cNvSpPr txBox="1"/>
              <p:nvPr/>
            </p:nvSpPr>
            <p:spPr>
              <a:xfrm>
                <a:off x="6706338" y="6182452"/>
                <a:ext cx="576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37F0C8-3886-D648-A846-51703A51A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38" y="6182452"/>
                <a:ext cx="57656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59B881-AC11-B042-87B7-C42BB3F7AD5B}"/>
                  </a:ext>
                </a:extLst>
              </p:cNvPr>
              <p:cNvSpPr txBox="1"/>
              <p:nvPr/>
            </p:nvSpPr>
            <p:spPr>
              <a:xfrm>
                <a:off x="9386781" y="6191417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459B881-AC11-B042-87B7-C42BB3F7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781" y="6191417"/>
                <a:ext cx="58419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71CFB-F314-5D4F-9056-76FFDB01933C}"/>
                  </a:ext>
                </a:extLst>
              </p:cNvPr>
              <p:cNvSpPr txBox="1"/>
              <p:nvPr/>
            </p:nvSpPr>
            <p:spPr>
              <a:xfrm>
                <a:off x="5684358" y="5357702"/>
                <a:ext cx="5841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71CFB-F314-5D4F-9056-76FFDB019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58" y="5357702"/>
                <a:ext cx="584198" cy="461665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96B9D5-0882-4A45-BC7C-CFF7D9FDAB51}"/>
                  </a:ext>
                </a:extLst>
              </p:cNvPr>
              <p:cNvSpPr txBox="1"/>
              <p:nvPr/>
            </p:nvSpPr>
            <p:spPr>
              <a:xfrm>
                <a:off x="5693323" y="2892414"/>
                <a:ext cx="5605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96B9D5-0882-4A45-BC7C-CFF7D9FD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23" y="2892414"/>
                <a:ext cx="560538" cy="461665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742A63-5C92-1C41-BFD3-EF48A631598B}"/>
              </a:ext>
            </a:extLst>
          </p:cNvPr>
          <p:cNvCxnSpPr>
            <a:cxnSpLocks/>
          </p:cNvCxnSpPr>
          <p:nvPr/>
        </p:nvCxnSpPr>
        <p:spPr>
          <a:xfrm>
            <a:off x="6880881" y="3284396"/>
            <a:ext cx="0" cy="23960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7B0F99-9CBE-894C-A6D0-B1E2C0E3A195}"/>
              </a:ext>
            </a:extLst>
          </p:cNvPr>
          <p:cNvCxnSpPr>
            <a:cxnSpLocks/>
          </p:cNvCxnSpPr>
          <p:nvPr/>
        </p:nvCxnSpPr>
        <p:spPr>
          <a:xfrm flipH="1">
            <a:off x="6851702" y="5680455"/>
            <a:ext cx="2839483" cy="0"/>
          </a:xfrm>
          <a:prstGeom prst="line">
            <a:avLst/>
          </a:prstGeom>
          <a:ln w="7620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0CC8AA3B-D07E-2447-832A-9AFE29365332}"/>
              </a:ext>
            </a:extLst>
          </p:cNvPr>
          <p:cNvCxnSpPr>
            <a:cxnSpLocks/>
          </p:cNvCxnSpPr>
          <p:nvPr/>
        </p:nvCxnSpPr>
        <p:spPr>
          <a:xfrm rot="5400000">
            <a:off x="7384940" y="2999051"/>
            <a:ext cx="3231990" cy="2080550"/>
          </a:xfrm>
          <a:prstGeom prst="curvedConnector3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4F6C15-74C3-7C4C-AB87-05B639793D6A}"/>
              </a:ext>
            </a:extLst>
          </p:cNvPr>
          <p:cNvSpPr txBox="1"/>
          <p:nvPr/>
        </p:nvSpPr>
        <p:spPr>
          <a:xfrm>
            <a:off x="7482796" y="1363720"/>
            <a:ext cx="464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were no walls, this would be the path to goal: straight down, then straight right.</a:t>
            </a:r>
          </a:p>
        </p:txBody>
      </p:sp>
    </p:spTree>
    <p:extLst>
      <p:ext uri="{BB962C8B-B14F-4D97-AF65-F5344CB8AC3E}">
        <p14:creationId xmlns:p14="http://schemas.microsoft.com/office/powerpoint/2010/main" val="70654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CD2-EA03-A245-972B-338CB6B5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distance vs Euclidean distance</a:t>
            </a:r>
          </a:p>
        </p:txBody>
      </p:sp>
      <p:pic>
        <p:nvPicPr>
          <p:cNvPr id="19" name="Picture 18" descr="Illustration of the Manhattan and Euclidian heuristic">
            <a:extLst>
              <a:ext uri="{FF2B5EF4-FFF2-40B4-BE49-F238E27FC236}">
                <a16:creationId xmlns:a16="http://schemas.microsoft.com/office/drawing/2014/main" id="{B1BC41D0-EE07-4080-81FA-70FBA99B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8" y="1522475"/>
            <a:ext cx="11057578" cy="46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6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2601</Words>
  <Application>Microsoft Office PowerPoint</Application>
  <PresentationFormat>Widescreen</PresentationFormat>
  <Paragraphs>330</Paragraphs>
  <Slides>43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Franklin Gothic Book</vt:lpstr>
      <vt:lpstr>Perpetua</vt:lpstr>
      <vt:lpstr>Wingdings</vt:lpstr>
      <vt:lpstr>Office Theme</vt:lpstr>
      <vt:lpstr>Search informed by lookahead heuristics: Greedy and A*</vt:lpstr>
      <vt:lpstr>Outline of lecture</vt:lpstr>
      <vt:lpstr>Review: DFS and BFS</vt:lpstr>
      <vt:lpstr>Why don’t we just measure…</vt:lpstr>
      <vt:lpstr>Why not choose the node CLOSEST TO GOAL?</vt:lpstr>
      <vt:lpstr>We don’t know which state is closest to goal</vt:lpstr>
      <vt:lpstr>Search heuristics: estimates of distance-to-goal</vt:lpstr>
      <vt:lpstr>Example heuristic: Manhattan distance</vt:lpstr>
      <vt:lpstr>Manhattan distance vs Euclidean distance</vt:lpstr>
      <vt:lpstr>Outline of lecture</vt:lpstr>
      <vt:lpstr>Greedy Best-First Search</vt:lpstr>
      <vt:lpstr>Greedy Search Example</vt:lpstr>
      <vt:lpstr>Greedy Search Example</vt:lpstr>
      <vt:lpstr>The problem with Greedy Search</vt:lpstr>
      <vt:lpstr>The problem with Greedy Search</vt:lpstr>
      <vt:lpstr>The problem with Greedy Search</vt:lpstr>
      <vt:lpstr>PowerPoint Presentation</vt:lpstr>
      <vt:lpstr>Outline of lecture</vt:lpstr>
      <vt:lpstr>The problem with Greedy Search</vt:lpstr>
      <vt:lpstr>The problem with Greedy Search</vt:lpstr>
      <vt:lpstr>PowerPoint Presentation</vt:lpstr>
      <vt:lpstr>“Almost-A* Search”</vt:lpstr>
      <vt:lpstr>BFS vs. A* Search The heuristic h(n)=Manhattan distance favors nodes on the main diagonal.  Those nodes all have the same g(n)+h(n), so A* evaluates them first.</vt:lpstr>
      <vt:lpstr>Outline of lecture</vt:lpstr>
      <vt:lpstr>Is A* Optimal?</vt:lpstr>
      <vt:lpstr>Problems with “Almost-A*”</vt:lpstr>
      <vt:lpstr>Problems with “Almost-A*”</vt:lpstr>
      <vt:lpstr>Admissible heuristic</vt:lpstr>
      <vt:lpstr>Admissible heuristic</vt:lpstr>
      <vt:lpstr>A* Search</vt:lpstr>
      <vt:lpstr>Example A* Search: Manhattan Distance</vt:lpstr>
      <vt:lpstr>A* Search Applications</vt:lpstr>
      <vt:lpstr>Outline of lecture</vt:lpstr>
      <vt:lpstr>The trivial case: h(n)=0</vt:lpstr>
      <vt:lpstr>Dijkstra = A* with h(n)=0</vt:lpstr>
      <vt:lpstr>Outline of lecture</vt:lpstr>
      <vt:lpstr>Designing heuristic functions</vt:lpstr>
      <vt:lpstr>Heuristics from relaxed problems</vt:lpstr>
      <vt:lpstr>Dominance</vt:lpstr>
      <vt:lpstr>Dominance</vt:lpstr>
      <vt:lpstr>Combining heuristics</vt:lpstr>
      <vt:lpstr>All search strategies.  C*=cost of best path.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Search informed by lookahead heuristics Greedy, Admissible A*, Consistent A*</dc:title>
  <dc:creator>Hasegawa-Johnson, Mark Allan</dc:creator>
  <cp:lastModifiedBy>Jaime Bobadilla Molina</cp:lastModifiedBy>
  <cp:revision>66</cp:revision>
  <cp:lastPrinted>2020-09-09T16:12:07Z</cp:lastPrinted>
  <dcterms:created xsi:type="dcterms:W3CDTF">2019-01-23T20:39:27Z</dcterms:created>
  <dcterms:modified xsi:type="dcterms:W3CDTF">2021-08-25T13:54:46Z</dcterms:modified>
</cp:coreProperties>
</file>