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58" r:id="rId5"/>
    <p:sldId id="293" r:id="rId6"/>
    <p:sldId id="259" r:id="rId7"/>
    <p:sldId id="260" r:id="rId8"/>
    <p:sldId id="261" r:id="rId9"/>
    <p:sldId id="262" r:id="rId10"/>
    <p:sldId id="264" r:id="rId11"/>
    <p:sldId id="294" r:id="rId12"/>
    <p:sldId id="285" r:id="rId13"/>
    <p:sldId id="265" r:id="rId14"/>
    <p:sldId id="266" r:id="rId15"/>
    <p:sldId id="298" r:id="rId16"/>
    <p:sldId id="263" r:id="rId17"/>
    <p:sldId id="267" r:id="rId18"/>
    <p:sldId id="268" r:id="rId19"/>
    <p:sldId id="295" r:id="rId20"/>
    <p:sldId id="269" r:id="rId21"/>
    <p:sldId id="270" r:id="rId22"/>
    <p:sldId id="271" r:id="rId23"/>
    <p:sldId id="272" r:id="rId24"/>
    <p:sldId id="273" r:id="rId25"/>
    <p:sldId id="274" r:id="rId26"/>
    <p:sldId id="289" r:id="rId27"/>
    <p:sldId id="275" r:id="rId28"/>
    <p:sldId id="288" r:id="rId29"/>
    <p:sldId id="278" r:id="rId30"/>
    <p:sldId id="296" r:id="rId31"/>
    <p:sldId id="291" r:id="rId32"/>
    <p:sldId id="292" r:id="rId33"/>
    <p:sldId id="279" r:id="rId34"/>
    <p:sldId id="280" r:id="rId35"/>
    <p:sldId id="282" r:id="rId36"/>
    <p:sldId id="297" r:id="rId37"/>
    <p:sldId id="28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19509-C941-431E-8381-D3EFF78D37A3}" v="86" dt="2021-08-25T14:02:43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badilla" userId="916d79362daf5a35" providerId="LiveId" clId="{C58A40A2-BD1D-4EC7-8844-BBD177067313}"/>
    <pc:docChg chg="custSel addSld delSld modSld">
      <pc:chgData name="Leonardo Bobadilla" userId="916d79362daf5a35" providerId="LiveId" clId="{C58A40A2-BD1D-4EC7-8844-BBD177067313}" dt="2020-09-24T18:32:02.490" v="58" actId="2696"/>
      <pc:docMkLst>
        <pc:docMk/>
      </pc:docMkLst>
      <pc:sldChg chg="modSp">
        <pc:chgData name="Leonardo Bobadilla" userId="916d79362daf5a35" providerId="LiveId" clId="{C58A40A2-BD1D-4EC7-8844-BBD177067313}" dt="2020-09-23T14:48:38.349" v="55" actId="20577"/>
        <pc:sldMkLst>
          <pc:docMk/>
          <pc:sldMk cId="3257004928" sldId="256"/>
        </pc:sldMkLst>
        <pc:spChg chg="mod">
          <ac:chgData name="Leonardo Bobadilla" userId="916d79362daf5a35" providerId="LiveId" clId="{C58A40A2-BD1D-4EC7-8844-BBD177067313}" dt="2020-09-23T14:48:38.349" v="55" actId="20577"/>
          <ac:spMkLst>
            <pc:docMk/>
            <pc:sldMk cId="3257004928" sldId="256"/>
            <ac:spMk id="2" creationId="{00000000-0000-0000-0000-000000000000}"/>
          </ac:spMkLst>
        </pc:spChg>
        <pc:spChg chg="mod">
          <ac:chgData name="Leonardo Bobadilla" userId="916d79362daf5a35" providerId="LiveId" clId="{C58A40A2-BD1D-4EC7-8844-BBD177067313}" dt="2020-09-17T18:52:52.533" v="1" actId="27636"/>
          <ac:spMkLst>
            <pc:docMk/>
            <pc:sldMk cId="3257004928" sldId="256"/>
            <ac:spMk id="3" creationId="{00000000-0000-0000-0000-000000000000}"/>
          </ac:spMkLst>
        </pc:spChg>
      </pc:sldChg>
      <pc:sldChg chg="modSp">
        <pc:chgData name="Leonardo Bobadilla" userId="916d79362daf5a35" providerId="LiveId" clId="{C58A40A2-BD1D-4EC7-8844-BBD177067313}" dt="2020-09-17T18:53:48.816" v="3" actId="1076"/>
        <pc:sldMkLst>
          <pc:docMk/>
          <pc:sldMk cId="0" sldId="262"/>
        </pc:sldMkLst>
        <pc:picChg chg="mod">
          <ac:chgData name="Leonardo Bobadilla" userId="916d79362daf5a35" providerId="LiveId" clId="{C58A40A2-BD1D-4EC7-8844-BBD177067313}" dt="2020-09-17T18:53:48.816" v="3" actId="1076"/>
          <ac:picMkLst>
            <pc:docMk/>
            <pc:sldMk cId="0" sldId="262"/>
            <ac:picMk id="1026" creationId="{00000000-0000-0000-0000-000000000000}"/>
          </ac:picMkLst>
        </pc:picChg>
      </pc:sldChg>
      <pc:sldChg chg="modSp add">
        <pc:chgData name="Leonardo Bobadilla" userId="916d79362daf5a35" providerId="LiveId" clId="{C58A40A2-BD1D-4EC7-8844-BBD177067313}" dt="2020-09-22T13:53:33.330" v="15" actId="27636"/>
        <pc:sldMkLst>
          <pc:docMk/>
          <pc:sldMk cId="0" sldId="263"/>
        </pc:sldMkLst>
        <pc:spChg chg="mod">
          <ac:chgData name="Leonardo Bobadilla" userId="916d79362daf5a35" providerId="LiveId" clId="{C58A40A2-BD1D-4EC7-8844-BBD177067313}" dt="2020-09-22T13:53:33.330" v="15" actId="27636"/>
          <ac:spMkLst>
            <pc:docMk/>
            <pc:sldMk cId="0" sldId="263"/>
            <ac:spMk id="9219" creationId="{C2376932-FA30-4101-BE39-B1579BE80D7C}"/>
          </ac:spMkLst>
        </pc:spChg>
      </pc:sldChg>
      <pc:sldChg chg="modSp">
        <pc:chgData name="Leonardo Bobadilla" userId="916d79362daf5a35" providerId="LiveId" clId="{C58A40A2-BD1D-4EC7-8844-BBD177067313}" dt="2020-09-22T13:55:47.210" v="17" actId="20577"/>
        <pc:sldMkLst>
          <pc:docMk/>
          <pc:sldMk cId="25447955" sldId="267"/>
        </pc:sldMkLst>
        <pc:spChg chg="mod">
          <ac:chgData name="Leonardo Bobadilla" userId="916d79362daf5a35" providerId="LiveId" clId="{C58A40A2-BD1D-4EC7-8844-BBD177067313}" dt="2020-09-22T13:55:47.210" v="17" actId="20577"/>
          <ac:spMkLst>
            <pc:docMk/>
            <pc:sldMk cId="25447955" sldId="267"/>
            <ac:spMk id="4" creationId="{00000000-0000-0000-0000-000000000000}"/>
          </ac:spMkLst>
        </pc:spChg>
      </pc:sldChg>
      <pc:sldChg chg="modSp del">
        <pc:chgData name="Leonardo Bobadilla" userId="916d79362daf5a35" providerId="LiveId" clId="{C58A40A2-BD1D-4EC7-8844-BBD177067313}" dt="2020-09-24T18:32:00.848" v="57" actId="2696"/>
        <pc:sldMkLst>
          <pc:docMk/>
          <pc:sldMk cId="3045769803" sldId="276"/>
        </pc:sldMkLst>
        <pc:cxnChg chg="mod">
          <ac:chgData name="Leonardo Bobadilla" userId="916d79362daf5a35" providerId="LiveId" clId="{C58A40A2-BD1D-4EC7-8844-BBD177067313}" dt="2020-09-21T17:50:48.533" v="4" actId="13822"/>
          <ac:cxnSpMkLst>
            <pc:docMk/>
            <pc:sldMk cId="3045769803" sldId="276"/>
            <ac:cxnSpMk id="10" creationId="{00000000-0000-0000-0000-000000000000}"/>
          </ac:cxnSpMkLst>
        </pc:cxnChg>
        <pc:cxnChg chg="mod">
          <ac:chgData name="Leonardo Bobadilla" userId="916d79362daf5a35" providerId="LiveId" clId="{C58A40A2-BD1D-4EC7-8844-BBD177067313}" dt="2020-09-21T17:52:12.348" v="5" actId="13822"/>
          <ac:cxnSpMkLst>
            <pc:docMk/>
            <pc:sldMk cId="3045769803" sldId="276"/>
            <ac:cxnSpMk id="12" creationId="{00000000-0000-0000-0000-000000000000}"/>
          </ac:cxnSpMkLst>
        </pc:cxnChg>
        <pc:cxnChg chg="mod">
          <ac:chgData name="Leonardo Bobadilla" userId="916d79362daf5a35" providerId="LiveId" clId="{C58A40A2-BD1D-4EC7-8844-BBD177067313}" dt="2020-09-21T17:52:35.180" v="6" actId="13822"/>
          <ac:cxnSpMkLst>
            <pc:docMk/>
            <pc:sldMk cId="3045769803" sldId="276"/>
            <ac:cxnSpMk id="14" creationId="{00000000-0000-0000-0000-000000000000}"/>
          </ac:cxnSpMkLst>
        </pc:cxnChg>
      </pc:sldChg>
      <pc:sldChg chg="modSp del">
        <pc:chgData name="Leonardo Bobadilla" userId="916d79362daf5a35" providerId="LiveId" clId="{C58A40A2-BD1D-4EC7-8844-BBD177067313}" dt="2020-09-24T18:32:02.490" v="58" actId="2696"/>
        <pc:sldMkLst>
          <pc:docMk/>
          <pc:sldMk cId="2280257955" sldId="277"/>
        </pc:sldMkLst>
        <pc:cxnChg chg="mod">
          <ac:chgData name="Leonardo Bobadilla" userId="916d79362daf5a35" providerId="LiveId" clId="{C58A40A2-BD1D-4EC7-8844-BBD177067313}" dt="2020-09-22T15:26:02.075" v="18" actId="13822"/>
          <ac:cxnSpMkLst>
            <pc:docMk/>
            <pc:sldMk cId="2280257955" sldId="277"/>
            <ac:cxnSpMk id="10" creationId="{00000000-0000-0000-0000-000000000000}"/>
          </ac:cxnSpMkLst>
        </pc:cxnChg>
        <pc:cxnChg chg="mod">
          <ac:chgData name="Leonardo Bobadilla" userId="916d79362daf5a35" providerId="LiveId" clId="{C58A40A2-BD1D-4EC7-8844-BBD177067313}" dt="2020-09-22T15:26:11.699" v="19" actId="13822"/>
          <ac:cxnSpMkLst>
            <pc:docMk/>
            <pc:sldMk cId="2280257955" sldId="277"/>
            <ac:cxnSpMk id="12" creationId="{00000000-0000-0000-0000-000000000000}"/>
          </ac:cxnSpMkLst>
        </pc:cxnChg>
        <pc:cxnChg chg="mod">
          <ac:chgData name="Leonardo Bobadilla" userId="916d79362daf5a35" providerId="LiveId" clId="{C58A40A2-BD1D-4EC7-8844-BBD177067313}" dt="2020-09-22T15:26:21.279" v="20" actId="13822"/>
          <ac:cxnSpMkLst>
            <pc:docMk/>
            <pc:sldMk cId="2280257955" sldId="277"/>
            <ac:cxnSpMk id="14" creationId="{00000000-0000-0000-0000-000000000000}"/>
          </ac:cxnSpMkLst>
        </pc:cxnChg>
      </pc:sldChg>
      <pc:sldChg chg="del">
        <pc:chgData name="Leonardo Bobadilla" userId="916d79362daf5a35" providerId="LiveId" clId="{C58A40A2-BD1D-4EC7-8844-BBD177067313}" dt="2020-09-22T15:51:55.187" v="21" actId="2696"/>
        <pc:sldMkLst>
          <pc:docMk/>
          <pc:sldMk cId="0" sldId="281"/>
        </pc:sldMkLst>
      </pc:sldChg>
      <pc:sldChg chg="modSp">
        <pc:chgData name="Leonardo Bobadilla" userId="916d79362daf5a35" providerId="LiveId" clId="{C58A40A2-BD1D-4EC7-8844-BBD177067313}" dt="2020-09-22T13:45:39.619" v="13" actId="20577"/>
        <pc:sldMkLst>
          <pc:docMk/>
          <pc:sldMk cId="704559578" sldId="289"/>
        </pc:sldMkLst>
        <pc:spChg chg="mod">
          <ac:chgData name="Leonardo Bobadilla" userId="916d79362daf5a35" providerId="LiveId" clId="{C58A40A2-BD1D-4EC7-8844-BBD177067313}" dt="2020-09-22T13:45:39.619" v="13" actId="20577"/>
          <ac:spMkLst>
            <pc:docMk/>
            <pc:sldMk cId="704559578" sldId="289"/>
            <ac:spMk id="3" creationId="{00000000-0000-0000-0000-000000000000}"/>
          </ac:spMkLst>
        </pc:spChg>
      </pc:sldChg>
      <pc:sldChg chg="del">
        <pc:chgData name="Leonardo Bobadilla" userId="916d79362daf5a35" providerId="LiveId" clId="{C58A40A2-BD1D-4EC7-8844-BBD177067313}" dt="2020-09-24T18:30:15.124" v="56" actId="2696"/>
        <pc:sldMkLst>
          <pc:docMk/>
          <pc:sldMk cId="3165275722" sldId="290"/>
        </pc:sldMkLst>
      </pc:sldChg>
      <pc:sldChg chg="add">
        <pc:chgData name="Leonardo Bobadilla" userId="916d79362daf5a35" providerId="LiveId" clId="{C58A40A2-BD1D-4EC7-8844-BBD177067313}" dt="2020-09-22T13:53:33.091" v="14"/>
        <pc:sldMkLst>
          <pc:docMk/>
          <pc:sldMk cId="0" sldId="298"/>
        </pc:sldMkLst>
      </pc:sldChg>
    </pc:docChg>
  </pc:docChgLst>
  <pc:docChgLst>
    <pc:chgData name="Leonardo Bobadilla" userId="916d79362daf5a35" providerId="LiveId" clId="{D1219509-C941-431E-8381-D3EFF78D37A3}"/>
    <pc:docChg chg="modSld">
      <pc:chgData name="Leonardo Bobadilla" userId="916d79362daf5a35" providerId="LiveId" clId="{D1219509-C941-431E-8381-D3EFF78D37A3}" dt="2021-08-25T14:03:07.315" v="965" actId="962"/>
      <pc:docMkLst>
        <pc:docMk/>
      </pc:docMkLst>
      <pc:sldChg chg="modSp mod">
        <pc:chgData name="Leonardo Bobadilla" userId="916d79362daf5a35" providerId="LiveId" clId="{D1219509-C941-431E-8381-D3EFF78D37A3}" dt="2021-08-25T13:56:11.909" v="79" actId="962"/>
        <pc:sldMkLst>
          <pc:docMk/>
          <pc:sldMk cId="3257004928" sldId="256"/>
        </pc:sldMkLst>
        <pc:spChg chg="mod">
          <ac:chgData name="Leonardo Bobadilla" userId="916d79362daf5a35" providerId="LiveId" clId="{D1219509-C941-431E-8381-D3EFF78D37A3}" dt="2021-08-22T15:54:27.766" v="1" actId="20577"/>
          <ac:spMkLst>
            <pc:docMk/>
            <pc:sldMk cId="3257004928" sldId="256"/>
            <ac:spMk id="2" creationId="{00000000-0000-0000-0000-000000000000}"/>
          </ac:spMkLst>
        </pc:spChg>
        <pc:picChg chg="mod">
          <ac:chgData name="Leonardo Bobadilla" userId="916d79362daf5a35" providerId="LiveId" clId="{D1219509-C941-431E-8381-D3EFF78D37A3}" dt="2021-08-25T13:56:11.909" v="79" actId="962"/>
          <ac:picMkLst>
            <pc:docMk/>
            <pc:sldMk cId="3257004928" sldId="256"/>
            <ac:picMk id="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6:56.297" v="145" actId="962"/>
        <pc:sldMkLst>
          <pc:docMk/>
          <pc:sldMk cId="0" sldId="258"/>
        </pc:sldMkLst>
        <pc:graphicFrameChg chg="mod">
          <ac:chgData name="Leonardo Bobadilla" userId="916d79362daf5a35" providerId="LiveId" clId="{D1219509-C941-431E-8381-D3EFF78D37A3}" dt="2021-08-25T13:56:56.297" v="145" actId="962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  <pc:sldChg chg="modSp mod">
        <pc:chgData name="Leonardo Bobadilla" userId="916d79362daf5a35" providerId="LiveId" clId="{D1219509-C941-431E-8381-D3EFF78D37A3}" dt="2021-08-25T13:57:15.027" v="209" actId="962"/>
        <pc:sldMkLst>
          <pc:docMk/>
          <pc:sldMk cId="0" sldId="259"/>
        </pc:sldMkLst>
        <pc:picChg chg="mod">
          <ac:chgData name="Leonardo Bobadilla" userId="916d79362daf5a35" providerId="LiveId" clId="{D1219509-C941-431E-8381-D3EFF78D37A3}" dt="2021-08-25T13:57:15.027" v="209" actId="962"/>
          <ac:picMkLst>
            <pc:docMk/>
            <pc:sldMk cId="0" sldId="259"/>
            <ac:picMk id="30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7:30.568" v="255" actId="962"/>
        <pc:sldMkLst>
          <pc:docMk/>
          <pc:sldMk cId="0" sldId="261"/>
        </pc:sldMkLst>
        <pc:picChg chg="mod">
          <ac:chgData name="Leonardo Bobadilla" userId="916d79362daf5a35" providerId="LiveId" clId="{D1219509-C941-431E-8381-D3EFF78D37A3}" dt="2021-08-25T13:57:30.568" v="255" actId="962"/>
          <ac:picMkLst>
            <pc:docMk/>
            <pc:sldMk cId="0" sldId="261"/>
            <ac:picMk id="6148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7:56.860" v="323" actId="962"/>
        <pc:sldMkLst>
          <pc:docMk/>
          <pc:sldMk cId="0" sldId="262"/>
        </pc:sldMkLst>
        <pc:picChg chg="mod">
          <ac:chgData name="Leonardo Bobadilla" userId="916d79362daf5a35" providerId="LiveId" clId="{D1219509-C941-431E-8381-D3EFF78D37A3}" dt="2021-08-25T13:57:56.860" v="323" actId="962"/>
          <ac:picMkLst>
            <pc:docMk/>
            <pc:sldMk cId="0" sldId="262"/>
            <ac:picMk id="1026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8:28.599" v="435" actId="962"/>
        <pc:sldMkLst>
          <pc:docMk/>
          <pc:sldMk cId="0" sldId="264"/>
        </pc:sldMkLst>
        <pc:picChg chg="mod">
          <ac:chgData name="Leonardo Bobadilla" userId="916d79362daf5a35" providerId="LiveId" clId="{D1219509-C941-431E-8381-D3EFF78D37A3}" dt="2021-08-25T13:58:28.599" v="435" actId="962"/>
          <ac:picMkLst>
            <pc:docMk/>
            <pc:sldMk cId="0" sldId="264"/>
            <ac:picMk id="71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8:37.239" v="437" actId="962"/>
        <pc:sldMkLst>
          <pc:docMk/>
          <pc:sldMk cId="0" sldId="265"/>
        </pc:sldMkLst>
        <pc:picChg chg="mod">
          <ac:chgData name="Leonardo Bobadilla" userId="916d79362daf5a35" providerId="LiveId" clId="{D1219509-C941-431E-8381-D3EFF78D37A3}" dt="2021-08-25T13:58:37.239" v="437" actId="962"/>
          <ac:picMkLst>
            <pc:docMk/>
            <pc:sldMk cId="0" sldId="265"/>
            <ac:picMk id="71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3:58:42.646" v="439" actId="962"/>
        <pc:sldMkLst>
          <pc:docMk/>
          <pc:sldMk cId="0" sldId="266"/>
        </pc:sldMkLst>
        <pc:picChg chg="mod">
          <ac:chgData name="Leonardo Bobadilla" userId="916d79362daf5a35" providerId="LiveId" clId="{D1219509-C941-431E-8381-D3EFF78D37A3}" dt="2021-08-25T13:58:42.646" v="439" actId="962"/>
          <ac:picMkLst>
            <pc:docMk/>
            <pc:sldMk cId="0" sldId="266"/>
            <ac:picMk id="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0:17.284" v="641" actId="962"/>
        <pc:sldMkLst>
          <pc:docMk/>
          <pc:sldMk cId="25447955" sldId="267"/>
        </pc:sldMkLst>
        <pc:grpChg chg="mod">
          <ac:chgData name="Leonardo Bobadilla" userId="916d79362daf5a35" providerId="LiveId" clId="{D1219509-C941-431E-8381-D3EFF78D37A3}" dt="2021-08-25T14:00:17.284" v="641" actId="962"/>
          <ac:grpSpMkLst>
            <pc:docMk/>
            <pc:sldMk cId="25447955" sldId="267"/>
            <ac:grpSpMk id="5" creationId="{00000000-0000-0000-0000-000000000000}"/>
          </ac:grpSpMkLst>
        </pc:grpChg>
      </pc:sldChg>
      <pc:sldChg chg="modSp mod">
        <pc:chgData name="Leonardo Bobadilla" userId="916d79362daf5a35" providerId="LiveId" clId="{D1219509-C941-431E-8381-D3EFF78D37A3}" dt="2021-08-25T14:00:55.611" v="781" actId="962"/>
        <pc:sldMkLst>
          <pc:docMk/>
          <pc:sldMk cId="0" sldId="268"/>
        </pc:sldMkLst>
        <pc:picChg chg="mod">
          <ac:chgData name="Leonardo Bobadilla" userId="916d79362daf5a35" providerId="LiveId" clId="{D1219509-C941-431E-8381-D3EFF78D37A3}" dt="2021-08-25T14:00:55.611" v="781" actId="962"/>
          <ac:picMkLst>
            <pc:docMk/>
            <pc:sldMk cId="0" sldId="268"/>
            <ac:picMk id="30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1:14.555" v="819" actId="962"/>
        <pc:sldMkLst>
          <pc:docMk/>
          <pc:sldMk cId="0" sldId="269"/>
        </pc:sldMkLst>
        <pc:picChg chg="mod">
          <ac:chgData name="Leonardo Bobadilla" userId="916d79362daf5a35" providerId="LiveId" clId="{D1219509-C941-431E-8381-D3EFF78D37A3}" dt="2021-08-25T14:01:14.555" v="819" actId="962"/>
          <ac:picMkLst>
            <pc:docMk/>
            <pc:sldMk cId="0" sldId="269"/>
            <ac:picMk id="286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1:53.528" v="821" actId="962"/>
        <pc:sldMkLst>
          <pc:docMk/>
          <pc:sldMk cId="0" sldId="270"/>
        </pc:sldMkLst>
        <pc:picChg chg="mod">
          <ac:chgData name="Leonardo Bobadilla" userId="916d79362daf5a35" providerId="LiveId" clId="{D1219509-C941-431E-8381-D3EFF78D37A3}" dt="2021-08-25T14:01:53.528" v="821" actId="962"/>
          <ac:picMkLst>
            <pc:docMk/>
            <pc:sldMk cId="0" sldId="270"/>
            <ac:picMk id="286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1:59.048" v="823" actId="962"/>
        <pc:sldMkLst>
          <pc:docMk/>
          <pc:sldMk cId="0" sldId="271"/>
        </pc:sldMkLst>
        <pc:picChg chg="mod">
          <ac:chgData name="Leonardo Bobadilla" userId="916d79362daf5a35" providerId="LiveId" clId="{D1219509-C941-431E-8381-D3EFF78D37A3}" dt="2021-08-25T14:01:59.048" v="823" actId="962"/>
          <ac:picMkLst>
            <pc:docMk/>
            <pc:sldMk cId="0" sldId="271"/>
            <ac:picMk id="286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2:03.728" v="825" actId="962"/>
        <pc:sldMkLst>
          <pc:docMk/>
          <pc:sldMk cId="0" sldId="273"/>
        </pc:sldMkLst>
        <pc:picChg chg="mod">
          <ac:chgData name="Leonardo Bobadilla" userId="916d79362daf5a35" providerId="LiveId" clId="{D1219509-C941-431E-8381-D3EFF78D37A3}" dt="2021-08-25T14:02:03.728" v="825" actId="962"/>
          <ac:picMkLst>
            <pc:docMk/>
            <pc:sldMk cId="0" sldId="273"/>
            <ac:picMk id="28674" creationId="{00000000-0000-0000-0000-000000000000}"/>
          </ac:picMkLst>
        </pc:picChg>
      </pc:sldChg>
      <pc:sldChg chg="modSp mod">
        <pc:chgData name="Leonardo Bobadilla" userId="916d79362daf5a35" providerId="LiveId" clId="{D1219509-C941-431E-8381-D3EFF78D37A3}" dt="2021-08-25T14:02:07.622" v="827" actId="962"/>
        <pc:sldMkLst>
          <pc:docMk/>
          <pc:sldMk cId="0" sldId="274"/>
        </pc:sldMkLst>
        <pc:picChg chg="mod">
          <ac:chgData name="Leonardo Bobadilla" userId="916d79362daf5a35" providerId="LiveId" clId="{D1219509-C941-431E-8381-D3EFF78D37A3}" dt="2021-08-25T14:02:07.622" v="827" actId="962"/>
          <ac:picMkLst>
            <pc:docMk/>
            <pc:sldMk cId="0" sldId="274"/>
            <ac:picMk id="28674" creationId="{00000000-0000-0000-0000-000000000000}"/>
          </ac:picMkLst>
        </pc:picChg>
      </pc:sldChg>
      <pc:sldChg chg="addSp modSp mod">
        <pc:chgData name="Leonardo Bobadilla" userId="916d79362daf5a35" providerId="LiveId" clId="{D1219509-C941-431E-8381-D3EFF78D37A3}" dt="2021-08-25T14:02:32.924" v="896" actId="962"/>
        <pc:sldMkLst>
          <pc:docMk/>
          <pc:sldMk cId="0" sldId="275"/>
        </pc:sldMkLst>
        <pc:grpChg chg="add mod">
          <ac:chgData name="Leonardo Bobadilla" userId="916d79362daf5a35" providerId="LiveId" clId="{D1219509-C941-431E-8381-D3EFF78D37A3}" dt="2021-08-25T14:02:32.924" v="896" actId="962"/>
          <ac:grpSpMkLst>
            <pc:docMk/>
            <pc:sldMk cId="0" sldId="275"/>
            <ac:grpSpMk id="2" creationId="{905CD2C3-A991-4A94-ACA8-A036732673BD}"/>
          </ac:grpSpMkLst>
        </pc:grpChg>
        <pc:picChg chg="mod">
          <ac:chgData name="Leonardo Bobadilla" userId="916d79362daf5a35" providerId="LiveId" clId="{D1219509-C941-431E-8381-D3EFF78D37A3}" dt="2021-08-25T14:02:22.899" v="828" actId="164"/>
          <ac:picMkLst>
            <pc:docMk/>
            <pc:sldMk cId="0" sldId="275"/>
            <ac:picMk id="2050" creationId="{00000000-0000-0000-0000-000000000000}"/>
          </ac:picMkLst>
        </pc:picChg>
        <pc:picChg chg="mod">
          <ac:chgData name="Leonardo Bobadilla" userId="916d79362daf5a35" providerId="LiveId" clId="{D1219509-C941-431E-8381-D3EFF78D37A3}" dt="2021-08-25T14:02:22.899" v="828" actId="164"/>
          <ac:picMkLst>
            <pc:docMk/>
            <pc:sldMk cId="0" sldId="275"/>
            <ac:picMk id="2051" creationId="{00000000-0000-0000-0000-000000000000}"/>
          </ac:picMkLst>
        </pc:picChg>
      </pc:sldChg>
      <pc:sldChg chg="addSp modSp mod">
        <pc:chgData name="Leonardo Bobadilla" userId="916d79362daf5a35" providerId="LiveId" clId="{D1219509-C941-431E-8381-D3EFF78D37A3}" dt="2021-08-25T14:03:07.315" v="965" actId="962"/>
        <pc:sldMkLst>
          <pc:docMk/>
          <pc:sldMk cId="1669444970" sldId="288"/>
        </pc:sldMkLst>
        <pc:grpChg chg="add mod">
          <ac:chgData name="Leonardo Bobadilla" userId="916d79362daf5a35" providerId="LiveId" clId="{D1219509-C941-431E-8381-D3EFF78D37A3}" dt="2021-08-25T14:03:07.315" v="965" actId="962"/>
          <ac:grpSpMkLst>
            <pc:docMk/>
            <pc:sldMk cId="1669444970" sldId="288"/>
            <ac:grpSpMk id="3" creationId="{984DB6AC-ADFF-4140-8867-8E5AF3721927}"/>
          </ac:grpSpMkLst>
        </pc:grpChg>
        <pc:picChg chg="mod">
          <ac:chgData name="Leonardo Bobadilla" userId="916d79362daf5a35" providerId="LiveId" clId="{D1219509-C941-431E-8381-D3EFF78D37A3}" dt="2021-08-25T14:02:43.845" v="897" actId="164"/>
          <ac:picMkLst>
            <pc:docMk/>
            <pc:sldMk cId="1669444970" sldId="288"/>
            <ac:picMk id="2050" creationId="{00000000-0000-0000-0000-000000000000}"/>
          </ac:picMkLst>
        </pc:picChg>
        <pc:picChg chg="mod">
          <ac:chgData name="Leonardo Bobadilla" userId="916d79362daf5a35" providerId="LiveId" clId="{D1219509-C941-431E-8381-D3EFF78D37A3}" dt="2021-08-25T14:02:43.845" v="897" actId="164"/>
          <ac:picMkLst>
            <pc:docMk/>
            <pc:sldMk cId="1669444970" sldId="288"/>
            <ac:picMk id="2051" creationId="{00000000-0000-0000-0000-000000000000}"/>
          </ac:picMkLst>
        </pc:picChg>
      </pc:sldChg>
      <pc:sldChg chg="modSp">
        <pc:chgData name="Leonardo Bobadilla" userId="916d79362daf5a35" providerId="LiveId" clId="{D1219509-C941-431E-8381-D3EFF78D37A3}" dt="2021-08-25T13:58:57.379" v="523" actId="962"/>
        <pc:sldMkLst>
          <pc:docMk/>
          <pc:sldMk cId="0" sldId="298"/>
        </pc:sldMkLst>
        <pc:picChg chg="mod">
          <ac:chgData name="Leonardo Bobadilla" userId="916d79362daf5a35" providerId="LiveId" clId="{D1219509-C941-431E-8381-D3EFF78D37A3}" dt="2021-08-25T13:58:57.379" v="523" actId="962"/>
          <ac:picMkLst>
            <pc:docMk/>
            <pc:sldMk cId="0" sldId="298"/>
            <ac:picMk id="8196" creationId="{2C1B9CE5-1DED-4C18-B204-F40A5CCF7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FEB9-C601-4E41-A9D4-0A5AE425DC27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28EE-D773-4981-A444-FA53BC212F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</a:t>
            </a:r>
            <a:r>
              <a:rPr lang="en-US" baseline="0" dirty="0"/>
              <a:t> we have done better with the right branch?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0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5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8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B9F567-5F78-4577-BE8F-5AB27ADDC8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CBBEBF-21FB-4D72-B6E0-82EE07C7714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D4894C2-94DF-4A38-A516-D8EF75455E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708EA6C-69FF-48DC-869D-A887A10B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1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9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262-AFC8-4379-8A7F-5D811BB839CF}" type="datetimeFigureOut">
              <a:rPr kumimoji="1" lang="ja-JP" altLang="en-US" smtClean="0"/>
              <a:t>2021/8/25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q=cartoon+character+minnie&amp;id=7B8D2A79A0325AB6D14097C87939B5864C09247F&amp;FORM=IARRTH" TargetMode="External"/><Relationship Id="rId2" Type="http://schemas.openxmlformats.org/officeDocument/2006/relationships/hyperlink" Target="https://www.bing.com/images/search?q=cartoon+character+max&amp;qpvt=cartoon+character+ma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computerhistory.org/projects/chess/related_materials/text/2-0%20and%202-1.Programming_a_computer_for_playing_chess.shannon/2-0%20and%202-1.Programming_a_computer_for_playing_chess.shannon.06230300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dra_(chess)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eecs.berkeley.edu/slides-pp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1847081"/>
          </a:xfrm>
        </p:spPr>
        <p:txBody>
          <a:bodyPr/>
          <a:lstStyle/>
          <a:p>
            <a:r>
              <a:rPr lang="en-US" altLang="ja-JP"/>
              <a:t>Ch 5: </a:t>
            </a:r>
            <a:r>
              <a:rPr lang="en-US" altLang="ja-JP" dirty="0"/>
              <a:t>Adversarial Search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48654"/>
            <a:ext cx="4829666" cy="828560"/>
          </a:xfrm>
        </p:spPr>
        <p:txBody>
          <a:bodyPr>
            <a:normAutofit/>
          </a:bodyPr>
          <a:lstStyle/>
          <a:p>
            <a:pPr algn="l"/>
            <a:r>
              <a:rPr lang="en-US" altLang="ja-JP" sz="2000" dirty="0"/>
              <a:t>Slides modified from Svetlana </a:t>
            </a:r>
            <a:r>
              <a:rPr lang="en-US" altLang="ja-JP" sz="2000" dirty="0" err="1"/>
              <a:t>Lazebnik</a:t>
            </a:r>
            <a:r>
              <a:rPr lang="en-US" altLang="ja-JP" sz="2000" dirty="0"/>
              <a:t> and Mark Hasegawa-Johnson, UIUC</a:t>
            </a:r>
            <a:endParaRPr lang="ja-JP" altLang="en-US" sz="2000" dirty="0"/>
          </a:p>
        </p:txBody>
      </p:sp>
      <p:pic>
        <p:nvPicPr>
          <p:cNvPr id="4" name="Picture 3" descr="The mechanical turk, an early automat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19" y="1848654"/>
            <a:ext cx="671620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A more abstract game tree</a:t>
            </a:r>
          </a:p>
        </p:txBody>
      </p:sp>
      <p:pic>
        <p:nvPicPr>
          <p:cNvPr id="7174" name="Picture 6" descr="An abstract game tree to illustrate minimax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76600" y="45074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 utilities (for MAX)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6600" y="504086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i="1" dirty="0"/>
              <a:t>two-ply</a:t>
            </a:r>
            <a:r>
              <a:rPr lang="en-US" sz="2400" dirty="0"/>
              <a:t>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Minimax Search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1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rules of every game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683" y="1825625"/>
            <a:ext cx="9507876" cy="4351338"/>
          </a:xfrm>
        </p:spPr>
        <p:txBody>
          <a:bodyPr/>
          <a:lstStyle/>
          <a:p>
            <a:r>
              <a:rPr lang="en-US" altLang="ja-JP" dirty="0"/>
              <a:t>Every possible outcome has a value (or “utility”) for me.</a:t>
            </a:r>
          </a:p>
          <a:p>
            <a:r>
              <a:rPr lang="en-US" altLang="ja-JP" dirty="0"/>
              <a:t>Zero-sum game: if the value to me is +V, then the value to my opponent is –V.</a:t>
            </a:r>
          </a:p>
          <a:p>
            <a:r>
              <a:rPr lang="en-US" altLang="ja-JP" dirty="0"/>
              <a:t>Phrased another way:</a:t>
            </a:r>
          </a:p>
          <a:p>
            <a:pPr lvl="1"/>
            <a:r>
              <a:rPr lang="en-US" altLang="ja-JP" dirty="0"/>
              <a:t>My rational action, on each move, is to choose a move that will maximize the value of the outcome</a:t>
            </a:r>
          </a:p>
          <a:p>
            <a:pPr lvl="1"/>
            <a:r>
              <a:rPr kumimoji="1" lang="en-US" altLang="ja-JP" dirty="0"/>
              <a:t>My opponent’s rational action is to choose a move that will minimize the value of the outcome</a:t>
            </a:r>
          </a:p>
          <a:p>
            <a:r>
              <a:rPr lang="en-US" altLang="ja-JP" dirty="0"/>
              <a:t>Call me “</a:t>
            </a:r>
            <a:r>
              <a:rPr lang="en-US" altLang="ja-JP" dirty="0">
                <a:hlinkClick r:id="rId2"/>
              </a:rPr>
              <a:t>Max</a:t>
            </a:r>
            <a:r>
              <a:rPr lang="en-US" altLang="ja-JP" dirty="0"/>
              <a:t>”</a:t>
            </a:r>
          </a:p>
          <a:p>
            <a:r>
              <a:rPr kumimoji="1" lang="en-US" altLang="ja-JP" dirty="0"/>
              <a:t>Call my opponent “</a:t>
            </a:r>
            <a:r>
              <a:rPr kumimoji="1" lang="en-US" altLang="ja-JP" dirty="0">
                <a:hlinkClick r:id="rId3"/>
              </a:rPr>
              <a:t>Min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6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tree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4876800"/>
            <a:ext cx="8763000" cy="13716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Minimax value of a node</a:t>
            </a:r>
            <a:r>
              <a:rPr lang="en-US" sz="2400" dirty="0"/>
              <a:t>: the utility (for MAX) of being in the corresponding state, assuming perfect play on both sides</a:t>
            </a:r>
          </a:p>
          <a:p>
            <a:r>
              <a:rPr lang="en-US" sz="2400" b="1" dirty="0"/>
              <a:t>Minimax strategy: </a:t>
            </a:r>
            <a:r>
              <a:rPr lang="en-US" sz="2400" dirty="0"/>
              <a:t>Choose the move that gives the best worst-case payoff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174" name="Picture 6" descr="An abstract game tree to illustrate minimax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196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53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92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5358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686800" cy="1143000"/>
          </a:xfrm>
        </p:spPr>
        <p:txBody>
          <a:bodyPr/>
          <a:lstStyle/>
          <a:p>
            <a:r>
              <a:rPr lang="en-US" sz="3600" dirty="0"/>
              <a:t>Computing the </a:t>
            </a:r>
            <a:r>
              <a:rPr lang="en-US" sz="3600" dirty="0" err="1"/>
              <a:t>minimax</a:t>
            </a:r>
            <a:r>
              <a:rPr lang="en-US" sz="3600" dirty="0"/>
              <a:t> value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770438"/>
            <a:ext cx="8686800" cy="2011363"/>
          </a:xfrm>
        </p:spPr>
        <p:txBody>
          <a:bodyPr/>
          <a:lstStyle/>
          <a:p>
            <a:r>
              <a:rPr lang="en-US" sz="2400" b="1" dirty="0" err="1">
                <a:solidFill>
                  <a:srgbClr val="CC0099"/>
                </a:solidFill>
              </a:rPr>
              <a:t>Minimax</a:t>
            </a:r>
            <a:r>
              <a:rPr lang="en-US" sz="2400" dirty="0"/>
              <a:t>(</a:t>
            </a:r>
            <a:r>
              <a:rPr lang="en-US" sz="2400" i="1" dirty="0"/>
              <a:t>node</a:t>
            </a:r>
            <a:r>
              <a:rPr lang="en-US" sz="2400" dirty="0"/>
              <a:t>) =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Utility(</a:t>
            </a:r>
            <a:r>
              <a:rPr lang="en-US" i="1" dirty="0"/>
              <a:t>node</a:t>
            </a:r>
            <a:r>
              <a:rPr lang="en-US" dirty="0"/>
              <a:t>) if </a:t>
            </a:r>
            <a:r>
              <a:rPr lang="en-US" i="1" dirty="0"/>
              <a:t>node</a:t>
            </a:r>
            <a:r>
              <a:rPr lang="en-US" dirty="0"/>
              <a:t> is terminal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</a:t>
            </a:r>
            <a:r>
              <a:rPr lang="en-US" i="1" baseline="-25000" dirty="0"/>
              <a:t>action</a:t>
            </a:r>
            <a:r>
              <a:rPr lang="en-US" dirty="0"/>
              <a:t>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MAX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min</a:t>
            </a:r>
            <a:r>
              <a:rPr lang="en-US" i="1" baseline="-25000" dirty="0" err="1"/>
              <a:t>action</a:t>
            </a:r>
            <a:r>
              <a:rPr lang="en-US" dirty="0"/>
              <a:t> 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MIN</a:t>
            </a:r>
          </a:p>
        </p:txBody>
      </p:sp>
      <p:pic>
        <p:nvPicPr>
          <p:cNvPr id="4" name="Picture 6" descr="An abstract game tree to illustrate minimax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53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5358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71719CE-598B-4F27-BBE4-F92A60863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Minimax algorithm</a:t>
            </a:r>
          </a:p>
        </p:txBody>
      </p:sp>
      <p:pic>
        <p:nvPicPr>
          <p:cNvPr id="8196" name="Picture 4" descr="AIMA description of the Minimax algorithm.">
            <a:extLst>
              <a:ext uri="{FF2B5EF4-FFF2-40B4-BE49-F238E27FC236}">
                <a16:creationId xmlns:a16="http://schemas.microsoft.com/office/drawing/2014/main" id="{2C1B9CE5-1DED-4C18-B204-F40A5CCF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2438400" y="1371600"/>
            <a:ext cx="71628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B78799-55D6-4FD1-93B2-2194DC5D5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minimax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376932-FA30-4101-BE39-B1579BE80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 (if tree is finite)
</a:t>
            </a:r>
          </a:p>
          <a:p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(against an optimal opponent)
</a:t>
            </a:r>
          </a:p>
          <a:p>
            <a:r>
              <a:rPr lang="en-US" altLang="en-US" sz="2400" u="sng" dirty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</a:t>
            </a:r>
            <a:r>
              <a:rPr lang="en-US" altLang="en-US" sz="2400" baseline="30000" dirty="0" err="1"/>
              <a:t>m</a:t>
            </a:r>
            <a:r>
              <a:rPr lang="en-US" altLang="en-US" sz="2400" dirty="0"/>
              <a:t>)
</a:t>
            </a:r>
          </a:p>
          <a:p>
            <a:r>
              <a:rPr lang="en-US" altLang="en-US" sz="2400" u="sng" dirty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/>
              <a:t> O(</a:t>
            </a:r>
            <a:r>
              <a:rPr lang="en-US" altLang="en-US" sz="2400" dirty="0" err="1"/>
              <a:t>bm</a:t>
            </a:r>
            <a:r>
              <a:rPr lang="en-US" altLang="en-US" sz="2400" dirty="0"/>
              <a:t>) (depth-first exploration)
For chess, b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 35, m </a:t>
            </a:r>
            <a:r>
              <a:rPr lang="en-US" altLang="en-US" sz="2400" dirty="0">
                <a:cs typeface="Arial" panose="020B0604020202020204" pitchFamily="34" charset="0"/>
              </a:rPr>
              <a:t>≈</a:t>
            </a:r>
            <a:r>
              <a:rPr lang="en-US" altLang="en-US" sz="2400" dirty="0"/>
              <a:t>100 for "reasonable" games</a:t>
            </a:r>
            <a:br>
              <a:rPr lang="en-US" altLang="en-US" sz="2400" dirty="0"/>
            </a:br>
            <a:r>
              <a:rPr lang="en-US" alt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exact solution completely infeasible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1951038"/>
            <a:ext cx="5334001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minimax</a:t>
            </a:r>
            <a:r>
              <a:rPr lang="en-US" sz="2400" dirty="0"/>
              <a:t> strategy is optimal against an optimal opponent</a:t>
            </a:r>
          </a:p>
          <a:p>
            <a:r>
              <a:rPr lang="en-US" sz="2400" dirty="0"/>
              <a:t>What if your opponent is suboptimal?</a:t>
            </a:r>
          </a:p>
          <a:p>
            <a:pPr lvl="1"/>
            <a:r>
              <a:rPr lang="en-US" sz="2000" dirty="0"/>
              <a:t>Your utility will ALWAYS BE HIGHER than if you were playing an optimal opponent!</a:t>
            </a:r>
          </a:p>
          <a:p>
            <a:pPr lvl="1"/>
            <a:r>
              <a:rPr lang="en-US" sz="2000" dirty="0"/>
              <a:t>A different strategy may work better for a sub-optimal opponent, but it will necessarily be worse against an optimal opponent</a:t>
            </a:r>
          </a:p>
          <a:p>
            <a:endParaRPr lang="en-US" dirty="0"/>
          </a:p>
        </p:txBody>
      </p:sp>
      <p:grpSp>
        <p:nvGrpSpPr>
          <p:cNvPr id="5" name="Group 4" descr="Example for a discussion of the optimality of minimax"/>
          <p:cNvGrpSpPr/>
          <p:nvPr/>
        </p:nvGrpSpPr>
        <p:grpSpPr>
          <a:xfrm>
            <a:off x="6858000" y="2057400"/>
            <a:ext cx="3691335" cy="3352800"/>
            <a:chOff x="5333999" y="2057400"/>
            <a:chExt cx="3691335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9" y="2057400"/>
              <a:ext cx="369133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43860" y="4953000"/>
              <a:ext cx="437940" cy="369332"/>
            </a:xfrm>
            <a:prstGeom prst="rect">
              <a:avLst/>
            </a:prstGeom>
            <a:solidFill>
              <a:srgbClr val="B285D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77263" y="6553201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D. Klein and P. </a:t>
            </a:r>
            <a:r>
              <a:rPr lang="en-US" sz="1200" dirty="0" err="1"/>
              <a:t>Abbeel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More general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800601"/>
            <a:ext cx="8686800" cy="1630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More than two players, non-zero-sum</a:t>
            </a:r>
          </a:p>
          <a:p>
            <a:r>
              <a:rPr lang="en-US" sz="2400" dirty="0"/>
              <a:t>Utilities are now </a:t>
            </a:r>
            <a:r>
              <a:rPr lang="en-US" sz="2400" dirty="0" err="1"/>
              <a:t>tuples</a:t>
            </a:r>
            <a:endParaRPr lang="en-US" sz="2400" dirty="0"/>
          </a:p>
          <a:p>
            <a:r>
              <a:rPr lang="en-US" sz="2400" dirty="0"/>
              <a:t>Each player maximizes their own utility at their node</a:t>
            </a:r>
          </a:p>
          <a:p>
            <a:r>
              <a:rPr lang="en-US" sz="2400" dirty="0"/>
              <a:t>Utilities get propagated (</a:t>
            </a:r>
            <a:r>
              <a:rPr lang="en-US" sz="2400" i="1" dirty="0"/>
              <a:t>backed up</a:t>
            </a:r>
            <a:r>
              <a:rPr lang="en-US" sz="2400" dirty="0"/>
              <a:t>) from children to parents</a:t>
            </a:r>
          </a:p>
        </p:txBody>
      </p:sp>
      <p:pic>
        <p:nvPicPr>
          <p:cNvPr id="3074" name="Picture 2" descr="A generalization of game trees, now with 3 play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744" y="949326"/>
            <a:ext cx="6304456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28956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878" y="28956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4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1878" y="19050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4078" y="28956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5678" y="28956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7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7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9878" y="19050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9678" y="1066800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1D9328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05800" cy="4525963"/>
          </a:xfrm>
        </p:spPr>
        <p:txBody>
          <a:bodyPr/>
          <a:lstStyle/>
          <a:p>
            <a:r>
              <a:rPr lang="en-US" dirty="0"/>
              <a:t>Games are a traditional hallmark of intelligence</a:t>
            </a:r>
          </a:p>
          <a:p>
            <a:r>
              <a:rPr lang="en-US" dirty="0"/>
              <a:t>Games are easy to formalize</a:t>
            </a:r>
          </a:p>
          <a:p>
            <a:r>
              <a:rPr lang="en-US" dirty="0"/>
              <a:t>Games can be a good model of real-world competitive or cooperative activities</a:t>
            </a:r>
          </a:p>
          <a:p>
            <a:pPr lvl="1"/>
            <a:r>
              <a:rPr lang="en-US" dirty="0"/>
              <a:t>Military confrontations, negotiation, auctions,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 descr="An abstract game tree to illustrate alpha-beta pruning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 descr="An abstract game tree to illustrate alpha-beta pruning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5196348" y="2895600"/>
            <a:ext cx="5397910" cy="33528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910" h="3352800">
                <a:moveTo>
                  <a:pt x="1280652" y="76200"/>
                </a:moveTo>
                <a:lnTo>
                  <a:pt x="678426" y="1376516"/>
                </a:lnTo>
                <a:lnTo>
                  <a:pt x="0" y="3279058"/>
                </a:lnTo>
                <a:lnTo>
                  <a:pt x="5397910" y="3352800"/>
                </a:lnTo>
                <a:lnTo>
                  <a:pt x="5206181" y="904568"/>
                </a:lnTo>
                <a:cubicBezTo>
                  <a:pt x="4646971" y="350275"/>
                  <a:pt x="2774113" y="141678"/>
                  <a:pt x="2118852" y="0"/>
                </a:cubicBezTo>
                <a:cubicBezTo>
                  <a:pt x="1918059" y="11676"/>
                  <a:pt x="1567171" y="69287"/>
                  <a:pt x="1280652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 descr="An abstract game tree to illustrate alpha-beta pruning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6516624" y="2945132"/>
            <a:ext cx="4114800" cy="3297799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97799">
                <a:moveTo>
                  <a:pt x="0" y="21199"/>
                </a:moveTo>
                <a:cubicBezTo>
                  <a:pt x="268288" y="641912"/>
                  <a:pt x="962742" y="1291199"/>
                  <a:pt x="1445342" y="1926199"/>
                </a:cubicBezTo>
                <a:lnTo>
                  <a:pt x="1445342" y="3221599"/>
                </a:lnTo>
                <a:lnTo>
                  <a:pt x="4114800" y="3297799"/>
                </a:lnTo>
                <a:lnTo>
                  <a:pt x="3923071" y="849567"/>
                </a:lnTo>
                <a:cubicBezTo>
                  <a:pt x="3363861" y="295274"/>
                  <a:pt x="1493461" y="162877"/>
                  <a:pt x="838200" y="21199"/>
                </a:cubicBezTo>
                <a:cubicBezTo>
                  <a:pt x="637407" y="32875"/>
                  <a:pt x="224608" y="0"/>
                  <a:pt x="0" y="21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82803" y="3794700"/>
            <a:ext cx="2157707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707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2157707" y="2448232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615517" y="3794700"/>
            <a:ext cx="2015909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09" h="2453700">
                <a:moveTo>
                  <a:pt x="147484" y="624900"/>
                </a:moveTo>
                <a:cubicBezTo>
                  <a:pt x="0" y="1175097"/>
                  <a:pt x="158086" y="2088360"/>
                  <a:pt x="299884" y="2453700"/>
                </a:cubicBezTo>
                <a:lnTo>
                  <a:pt x="2015909" y="2448232"/>
                </a:lnTo>
                <a:lnTo>
                  <a:pt x="1824180" y="0"/>
                </a:lnTo>
                <a:cubicBezTo>
                  <a:pt x="920841" y="652617"/>
                  <a:pt x="569835" y="70808"/>
                  <a:pt x="147484" y="624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14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 descr="An abstract game tree to illustrate alpha-beta pruning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793481" y="3813048"/>
            <a:ext cx="1792225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1 h 2453700"/>
              <a:gd name="connsiteX1" fmla="*/ 13666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0 w 1868425"/>
              <a:gd name="connsiteY0" fmla="*/ 624901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1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868425"/>
              <a:gd name="connsiteY0" fmla="*/ 6249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868425"/>
              <a:gd name="connsiteY0" fmla="*/ 5487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225" h="2453700">
                <a:moveTo>
                  <a:pt x="0" y="548700"/>
                </a:moveTo>
                <a:cubicBezTo>
                  <a:pt x="430161" y="1312749"/>
                  <a:pt x="1001202" y="2088360"/>
                  <a:pt x="1143000" y="2453700"/>
                </a:cubicBezTo>
                <a:lnTo>
                  <a:pt x="1792225" y="2448232"/>
                </a:lnTo>
                <a:lnTo>
                  <a:pt x="1600496" y="0"/>
                </a:lnTo>
                <a:cubicBezTo>
                  <a:pt x="697157" y="652617"/>
                  <a:pt x="484263" y="85095"/>
                  <a:pt x="0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9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 descr="An abstract game tree to illustrate alpha-beta pruning algorith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95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2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Summary: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MIN needs to calculate which move MAX will make.</a:t>
            </a:r>
          </a:p>
          <a:p>
            <a:r>
              <a:rPr lang="en-US" altLang="ja-JP" dirty="0"/>
              <a:t>MAX would never choose a suboptimal move.  </a:t>
            </a:r>
          </a:p>
          <a:p>
            <a:r>
              <a:rPr lang="en-US" altLang="ja-JP" dirty="0"/>
              <a:t>So if MIN discovers that, at a particular node in the tree, she can make a move that’s REALLY </a:t>
            </a:r>
            <a:r>
              <a:rPr lang="en-US" altLang="ja-JP" dirty="0" err="1"/>
              <a:t>REALLY</a:t>
            </a:r>
            <a:r>
              <a:rPr lang="en-US" altLang="ja-JP" dirty="0"/>
              <a:t> GOOD for her…</a:t>
            </a:r>
          </a:p>
          <a:p>
            <a:r>
              <a:rPr kumimoji="1" lang="en-US" altLang="ja-JP" dirty="0"/>
              <a:t>She can assume that MAX will never let her reach that node.</a:t>
            </a:r>
          </a:p>
          <a:p>
            <a:r>
              <a:rPr lang="en-US" altLang="ja-JP" dirty="0"/>
              <a:t>… and she can prune it away from the search, and never consider it again.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55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 is the value of the best choice for the MAX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n</a:t>
            </a:r>
          </a:p>
          <a:p>
            <a:r>
              <a:rPr lang="en-US" sz="2400" dirty="0"/>
              <a:t>More precisely: </a:t>
            </a:r>
            <a:r>
              <a:rPr lang="en-US" altLang="ja-JP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highest number that MAX knows how to force MIN to accept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/>
              <a:t>MIN-value at </a:t>
            </a:r>
            <a:r>
              <a:rPr lang="en-US" sz="2400" i="1" dirty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 err="1"/>
              <a:t>n</a:t>
            </a:r>
            <a:r>
              <a:rPr lang="en-US" sz="2400" dirty="0" err="1"/>
              <a:t>’s</a:t>
            </a:r>
            <a:r>
              <a:rPr lang="en-US" sz="2400" dirty="0"/>
              <a:t> children, </a:t>
            </a:r>
            <a:br>
              <a:rPr lang="en-US" sz="2400" dirty="0"/>
            </a:br>
            <a:r>
              <a:rPr lang="en-US" sz="2400" dirty="0"/>
              <a:t>the MIN-value decreases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it drops below 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, MAX will never choose </a:t>
            </a:r>
            <a:r>
              <a:rPr lang="en-US" sz="2400" i="1" dirty="0"/>
              <a:t>n</a:t>
            </a:r>
            <a:r>
              <a:rPr lang="en-US" sz="2400" dirty="0"/>
              <a:t>, so we can ignore </a:t>
            </a:r>
            <a:r>
              <a:rPr lang="en-US" sz="2400" i="1" dirty="0"/>
              <a:t>n</a:t>
            </a:r>
            <a:r>
              <a:rPr lang="en-US" sz="2400" dirty="0"/>
              <a:t>’s remaining children</a:t>
            </a:r>
          </a:p>
        </p:txBody>
      </p:sp>
      <p:grpSp>
        <p:nvGrpSpPr>
          <p:cNvPr id="2" name="Group 1" descr="Illustration of alpha-beta pruning">
            <a:extLst>
              <a:ext uri="{FF2B5EF4-FFF2-40B4-BE49-F238E27FC236}">
                <a16:creationId xmlns:a16="http://schemas.microsoft.com/office/drawing/2014/main" id="{905CD2C3-A991-4A94-ACA8-A036732673BD}"/>
              </a:ext>
            </a:extLst>
          </p:cNvPr>
          <p:cNvGrpSpPr/>
          <p:nvPr/>
        </p:nvGrpSpPr>
        <p:grpSpPr>
          <a:xfrm>
            <a:off x="7086600" y="1514476"/>
            <a:ext cx="3178668" cy="4962525"/>
            <a:chOff x="7086600" y="1514476"/>
            <a:chExt cx="3178668" cy="49625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0587" y="1514476"/>
              <a:ext cx="2544681" cy="496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047875"/>
              <a:ext cx="712890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 is the value of the best choice for the </a:t>
            </a:r>
            <a:r>
              <a:rPr lang="en-US" sz="2400" b="1" u="sng" dirty="0">
                <a:solidFill>
                  <a:schemeClr val="accent5"/>
                </a:solidFill>
              </a:rPr>
              <a:t>MIN</a:t>
            </a:r>
            <a:r>
              <a:rPr lang="en-US" sz="2400" dirty="0"/>
              <a:t>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n</a:t>
            </a:r>
          </a:p>
          <a:p>
            <a:r>
              <a:rPr lang="en-US" altLang="ja-JP" sz="2400" dirty="0"/>
              <a:t>More precisely: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lowest number that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know how to force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to accept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at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’s children,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increases</a:t>
            </a:r>
          </a:p>
          <a:p>
            <a:r>
              <a:rPr lang="en-US" sz="2400" dirty="0"/>
              <a:t>If it rises above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MIN</a:t>
            </a:r>
            <a:r>
              <a:rPr lang="en-US" sz="2400" dirty="0"/>
              <a:t> will never choose </a:t>
            </a:r>
            <a:r>
              <a:rPr lang="en-US" sz="2400" i="1" dirty="0"/>
              <a:t>m</a:t>
            </a:r>
            <a:r>
              <a:rPr lang="en-US" sz="2400" dirty="0"/>
              <a:t>, so we can ignore </a:t>
            </a:r>
            <a:r>
              <a:rPr lang="en-US" sz="2400" i="1" dirty="0"/>
              <a:t>m</a:t>
            </a:r>
            <a:r>
              <a:rPr lang="en-US" sz="2400" dirty="0"/>
              <a:t>’s remaining children</a:t>
            </a:r>
          </a:p>
        </p:txBody>
      </p:sp>
      <p:grpSp>
        <p:nvGrpSpPr>
          <p:cNvPr id="3" name="Group 2" descr="Illustration of Alpha-beta pruning">
            <a:extLst>
              <a:ext uri="{FF2B5EF4-FFF2-40B4-BE49-F238E27FC236}">
                <a16:creationId xmlns:a16="http://schemas.microsoft.com/office/drawing/2014/main" id="{984DB6AC-ADFF-4140-8867-8E5AF3721927}"/>
              </a:ext>
            </a:extLst>
          </p:cNvPr>
          <p:cNvGrpSpPr/>
          <p:nvPr/>
        </p:nvGrpSpPr>
        <p:grpSpPr>
          <a:xfrm>
            <a:off x="7086600" y="1514476"/>
            <a:ext cx="3178668" cy="4962525"/>
            <a:chOff x="7086600" y="1514476"/>
            <a:chExt cx="3178668" cy="49625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0587" y="1514476"/>
              <a:ext cx="2544681" cy="496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047875"/>
              <a:ext cx="712890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9055825" y="209363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>
                <a:latin typeface="Times New Roman"/>
                <a:cs typeface="Times New Roman"/>
              </a:rPr>
              <a:t>β</a:t>
            </a:r>
            <a:endParaRPr lang="ja-JP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23485" y="4600522"/>
            <a:ext cx="48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Times New Roman"/>
                <a:cs typeface="Times New Roman"/>
              </a:rPr>
              <a:t>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44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458200" cy="4525963"/>
          </a:xfrm>
        </p:spPr>
        <p:txBody>
          <a:bodyPr/>
          <a:lstStyle/>
          <a:p>
            <a:r>
              <a:rPr lang="en-US" dirty="0"/>
              <a:t>Pruning does not affect final result</a:t>
            </a:r>
          </a:p>
          <a:p>
            <a:r>
              <a:rPr lang="en-US" dirty="0"/>
              <a:t>Amount of pruning depends on move ordering</a:t>
            </a:r>
          </a:p>
          <a:p>
            <a:pPr lvl="1"/>
            <a:r>
              <a:rPr lang="en-US" dirty="0"/>
              <a:t>Should start with the “best” moves (highest-value for MAX or lowest-value for MIN)</a:t>
            </a:r>
          </a:p>
          <a:p>
            <a:pPr lvl="1"/>
            <a:r>
              <a:rPr lang="en-US" dirty="0"/>
              <a:t>For chess, can try captures first, then threats, then forward moves, then backward moves</a:t>
            </a:r>
          </a:p>
          <a:p>
            <a:pPr lvl="1"/>
            <a:r>
              <a:rPr lang="en-US" dirty="0"/>
              <a:t>Can also try to remember “killer moves” from other branches of the tree</a:t>
            </a:r>
          </a:p>
          <a:p>
            <a:r>
              <a:rPr lang="en-US" dirty="0"/>
              <a:t>With perfect ordering, the time to find the best move is reduced to </a:t>
            </a:r>
            <a:r>
              <a:rPr lang="en-US" dirty="0">
                <a:solidFill>
                  <a:srgbClr val="CC0099"/>
                </a:solidFill>
              </a:rPr>
              <a:t>O(b</a:t>
            </a:r>
            <a:r>
              <a:rPr lang="en-US" baseline="30000" dirty="0">
                <a:solidFill>
                  <a:srgbClr val="CC0099"/>
                </a:solidFill>
              </a:rPr>
              <a:t>m/2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rgbClr val="CC0099"/>
                </a:solidFill>
              </a:rPr>
              <a:t>O(b</a:t>
            </a:r>
            <a:r>
              <a:rPr lang="en-US" baseline="30000" dirty="0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dirty="0"/>
              <a:t>Depth of search is effectively doubled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AI: 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525963"/>
          </a:xfrm>
        </p:spPr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algorithm: Ernst </a:t>
            </a:r>
            <a:r>
              <a:rPr lang="en-US" dirty="0" err="1"/>
              <a:t>Zermelo</a:t>
            </a:r>
            <a:r>
              <a:rPr lang="en-US" dirty="0"/>
              <a:t>, 1912</a:t>
            </a:r>
          </a:p>
          <a:p>
            <a:r>
              <a:rPr lang="en-US" dirty="0"/>
              <a:t>Chess playing with evaluation function, quiescence search, selective search: </a:t>
            </a:r>
            <a:br>
              <a:rPr lang="en-US" dirty="0"/>
            </a:br>
            <a:r>
              <a:rPr lang="en-US" dirty="0"/>
              <a:t>Claude Shannon, 1949 (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)</a:t>
            </a:r>
          </a:p>
          <a:p>
            <a:r>
              <a:rPr lang="en-US" dirty="0"/>
              <a:t>Alpha-beta search: John McCarthy, 1956 </a:t>
            </a:r>
          </a:p>
          <a:p>
            <a:r>
              <a:rPr lang="en-US" dirty="0"/>
              <a:t>Checkers program that learns its own evaluation function by playing against itself: Arthur Samuel,  1956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Limited-Horizon Computation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6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</p:txBody>
      </p:sp>
    </p:spTree>
    <p:extLst>
      <p:ext uri="{BB962C8B-B14F-4D97-AF65-F5344CB8AC3E}">
        <p14:creationId xmlns:p14="http://schemas.microsoft.com/office/powerpoint/2010/main" val="173162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  <a:p>
            <a:r>
              <a:rPr lang="en-US" dirty="0"/>
              <a:t>Efficiency is critical to playing well</a:t>
            </a:r>
          </a:p>
          <a:p>
            <a:pPr lvl="1"/>
            <a:r>
              <a:rPr lang="en-US" dirty="0"/>
              <a:t>The time to make a move is limited</a:t>
            </a:r>
          </a:p>
          <a:p>
            <a:pPr lvl="1"/>
            <a:r>
              <a:rPr lang="en-US" dirty="0"/>
              <a:t>The branching factor, search depth, and number of terminal configurations are huge</a:t>
            </a:r>
          </a:p>
          <a:p>
            <a:pPr lvl="2"/>
            <a:r>
              <a:rPr lang="en-US" dirty="0"/>
              <a:t>In chess, </a:t>
            </a:r>
            <a:r>
              <a:rPr lang="en-US" dirty="0">
                <a:solidFill>
                  <a:srgbClr val="CC0099"/>
                </a:solidFill>
              </a:rPr>
              <a:t>branching factor ≈ 35 </a:t>
            </a:r>
            <a:r>
              <a:rPr lang="en-US" dirty="0"/>
              <a:t>and </a:t>
            </a:r>
            <a:r>
              <a:rPr lang="en-US" dirty="0">
                <a:solidFill>
                  <a:srgbClr val="CC0099"/>
                </a:solidFill>
              </a:rPr>
              <a:t>depth ≈ 100</a:t>
            </a:r>
            <a:r>
              <a:rPr lang="en-US" dirty="0"/>
              <a:t>, giving a search tree of </a:t>
            </a:r>
            <a:r>
              <a:rPr lang="en-US" dirty="0">
                <a:solidFill>
                  <a:srgbClr val="CC0099"/>
                </a:solidFill>
              </a:rPr>
              <a:t>10</a:t>
            </a:r>
            <a:r>
              <a:rPr lang="en-US" baseline="30000" dirty="0">
                <a:solidFill>
                  <a:srgbClr val="CC0099"/>
                </a:solidFill>
              </a:rPr>
              <a:t>154</a:t>
            </a:r>
            <a:r>
              <a:rPr lang="en-US" dirty="0"/>
              <a:t> nodes</a:t>
            </a:r>
          </a:p>
          <a:p>
            <a:pPr lvl="3"/>
            <a:r>
              <a:rPr lang="en-US" sz="1600" dirty="0"/>
              <a:t>Number of atoms in the observable universe ≈ </a:t>
            </a:r>
            <a:r>
              <a:rPr lang="en-US" sz="1600" dirty="0">
                <a:solidFill>
                  <a:srgbClr val="CC0099"/>
                </a:solidFill>
              </a:rPr>
              <a:t>10</a:t>
            </a:r>
            <a:r>
              <a:rPr lang="en-US" sz="1600" baseline="30000" dirty="0">
                <a:solidFill>
                  <a:srgbClr val="CC0099"/>
                </a:solidFill>
              </a:rPr>
              <a:t>80</a:t>
            </a:r>
            <a:endParaRPr lang="en-US" sz="1600" dirty="0">
              <a:solidFill>
                <a:srgbClr val="CC0099"/>
              </a:solidFill>
            </a:endParaRPr>
          </a:p>
          <a:p>
            <a:pPr lvl="1"/>
            <a:r>
              <a:rPr lang="en-US" dirty="0"/>
              <a:t>This rules out searching all the way to the end of the game</a:t>
            </a:r>
          </a:p>
        </p:txBody>
      </p:sp>
    </p:spTree>
    <p:extLst>
      <p:ext uri="{BB962C8B-B14F-4D97-AF65-F5344CB8AC3E}">
        <p14:creationId xmlns:p14="http://schemas.microsoft.com/office/powerpoint/2010/main" val="176726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/>
          <a:lstStyle/>
          <a:p>
            <a:r>
              <a:rPr lang="en-US" dirty="0"/>
              <a:t>Evaluation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1"/>
            <a:ext cx="8915400" cy="4525963"/>
          </a:xfrm>
        </p:spPr>
        <p:txBody>
          <a:bodyPr/>
          <a:lstStyle/>
          <a:p>
            <a:r>
              <a:rPr lang="en-US" sz="2400" dirty="0"/>
              <a:t>Cut off search at a certain depth and compute the value of an </a:t>
            </a:r>
            <a:r>
              <a:rPr lang="en-US" sz="2400" b="1" dirty="0"/>
              <a:t>evaluation function </a:t>
            </a:r>
            <a:r>
              <a:rPr lang="en-US" sz="2400" dirty="0"/>
              <a:t>for a state instead of its </a:t>
            </a:r>
            <a:r>
              <a:rPr lang="en-US" sz="2400" dirty="0" err="1"/>
              <a:t>minimax</a:t>
            </a:r>
            <a:r>
              <a:rPr lang="en-US" sz="2400" dirty="0"/>
              <a:t> value</a:t>
            </a:r>
          </a:p>
          <a:p>
            <a:pPr lvl="1"/>
            <a:r>
              <a:rPr lang="en-US" sz="2000" dirty="0"/>
              <a:t>The evaluation function may be thought of as the probability of winning from a given state or the </a:t>
            </a:r>
            <a:r>
              <a:rPr lang="en-US" sz="2000" i="1" dirty="0"/>
              <a:t>expected value</a:t>
            </a:r>
            <a:r>
              <a:rPr lang="en-US" sz="2000" dirty="0"/>
              <a:t> of that state</a:t>
            </a:r>
          </a:p>
          <a:p>
            <a:r>
              <a:rPr lang="en-US" sz="2400" dirty="0"/>
              <a:t>A common evaluation function is a weighted sum of </a:t>
            </a:r>
            <a:r>
              <a:rPr lang="en-US" sz="2400" i="1" dirty="0"/>
              <a:t>features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400" b="1" i="1" dirty="0" err="1">
                <a:solidFill>
                  <a:srgbClr val="CC0099"/>
                </a:solidFill>
              </a:rPr>
              <a:t>Eval</a:t>
            </a:r>
            <a:r>
              <a:rPr lang="en-US" sz="2400" b="1" i="1" dirty="0">
                <a:solidFill>
                  <a:srgbClr val="CC0099"/>
                </a:solidFill>
              </a:rPr>
              <a:t>(s) = w</a:t>
            </a:r>
            <a:r>
              <a:rPr lang="en-US" sz="2400" b="1" i="1" baseline="-25000" dirty="0">
                <a:solidFill>
                  <a:srgbClr val="CC0099"/>
                </a:solidFill>
              </a:rPr>
              <a:t>1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1</a:t>
            </a:r>
            <a:r>
              <a:rPr lang="en-US" sz="2400" b="1" i="1" dirty="0">
                <a:solidFill>
                  <a:srgbClr val="CC0099"/>
                </a:solidFill>
              </a:rPr>
              <a:t>(s) + w</a:t>
            </a:r>
            <a:r>
              <a:rPr lang="en-US" sz="2400" b="1" i="1" baseline="-25000" dirty="0">
                <a:solidFill>
                  <a:srgbClr val="CC0099"/>
                </a:solidFill>
              </a:rPr>
              <a:t>2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2</a:t>
            </a:r>
            <a:r>
              <a:rPr lang="en-US" sz="2400" b="1" i="1" dirty="0">
                <a:solidFill>
                  <a:srgbClr val="CC0099"/>
                </a:solidFill>
              </a:rPr>
              <a:t>(s) + … + </a:t>
            </a:r>
            <a:r>
              <a:rPr lang="en-US" sz="2400" b="1" i="1" dirty="0" err="1">
                <a:solidFill>
                  <a:srgbClr val="CC0099"/>
                </a:solidFill>
              </a:rPr>
              <a:t>w</a:t>
            </a:r>
            <a:r>
              <a:rPr lang="en-US" sz="2400" b="1" i="1" baseline="-25000" dirty="0" err="1">
                <a:solidFill>
                  <a:srgbClr val="CC0099"/>
                </a:solidFill>
              </a:rPr>
              <a:t>n</a:t>
            </a:r>
            <a:r>
              <a:rPr lang="en-US" sz="2400" b="1" i="1" baseline="-25000" dirty="0">
                <a:solidFill>
                  <a:srgbClr val="CC0099"/>
                </a:solidFill>
              </a:rPr>
              <a:t>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n</a:t>
            </a:r>
            <a:r>
              <a:rPr lang="en-US" sz="2400" b="1" i="1" dirty="0">
                <a:solidFill>
                  <a:srgbClr val="CC0099"/>
                </a:solidFill>
              </a:rPr>
              <a:t>(s)</a:t>
            </a:r>
            <a:br>
              <a:rPr lang="en-US" sz="2400" dirty="0"/>
            </a:br>
            <a:endParaRPr lang="en-US" sz="800" dirty="0"/>
          </a:p>
          <a:p>
            <a:pPr lvl="1"/>
            <a:r>
              <a:rPr lang="en-US" sz="2000" dirty="0"/>
              <a:t>For chess, </a:t>
            </a:r>
            <a:r>
              <a:rPr lang="en-US" sz="2000" b="1" i="1" dirty="0">
                <a:solidFill>
                  <a:srgbClr val="CC0099"/>
                </a:solidFill>
              </a:rPr>
              <a:t>w</a:t>
            </a:r>
            <a:r>
              <a:rPr lang="en-US" sz="2000" b="1" i="1" baseline="-25000" dirty="0">
                <a:solidFill>
                  <a:srgbClr val="CC0099"/>
                </a:solidFill>
              </a:rPr>
              <a:t>k</a:t>
            </a:r>
            <a:r>
              <a:rPr lang="en-US" sz="2000" dirty="0"/>
              <a:t> may be the </a:t>
            </a:r>
            <a:r>
              <a:rPr lang="en-US" sz="2000" b="1" dirty="0"/>
              <a:t>material value</a:t>
            </a:r>
            <a:r>
              <a:rPr lang="en-US" sz="2000" dirty="0"/>
              <a:t> of a piece (pawn = 1, </a:t>
            </a:r>
            <a:br>
              <a:rPr lang="en-US" sz="2000" dirty="0"/>
            </a:br>
            <a:r>
              <a:rPr lang="en-US" sz="2000" dirty="0"/>
              <a:t>knight = 3, rook = 5, queen = 9) and </a:t>
            </a:r>
            <a:r>
              <a:rPr lang="en-US" sz="2000" b="1" i="1" dirty="0" err="1">
                <a:solidFill>
                  <a:srgbClr val="CC0099"/>
                </a:solidFill>
              </a:rPr>
              <a:t>f</a:t>
            </a:r>
            <a:r>
              <a:rPr lang="en-US" sz="2000" b="1" i="1" baseline="-25000" dirty="0" err="1">
                <a:solidFill>
                  <a:srgbClr val="CC0099"/>
                </a:solidFill>
              </a:rPr>
              <a:t>k</a:t>
            </a:r>
            <a:r>
              <a:rPr lang="en-US" sz="2000" b="1" i="1" dirty="0">
                <a:solidFill>
                  <a:srgbClr val="CC0099"/>
                </a:solidFill>
              </a:rPr>
              <a:t>(s)</a:t>
            </a:r>
            <a:r>
              <a:rPr lang="en-US" sz="2000" dirty="0"/>
              <a:t> may be the advantage in terms of that piece</a:t>
            </a:r>
          </a:p>
          <a:p>
            <a:r>
              <a:rPr lang="en-US" sz="2400" dirty="0"/>
              <a:t>Evaluation functions may be </a:t>
            </a:r>
            <a:r>
              <a:rPr lang="en-US" sz="2400" i="1" dirty="0"/>
              <a:t>learned</a:t>
            </a:r>
            <a:r>
              <a:rPr lang="en-US" sz="2400" dirty="0"/>
              <a:t> from game databases or by having the program play many games against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Horizon effect:</a:t>
            </a:r>
            <a:r>
              <a:rPr lang="en-US" dirty="0"/>
              <a:t> you may incorrectly estimate the value of a state by overlooking an event that is just beyond the depth limit</a:t>
            </a:r>
          </a:p>
          <a:p>
            <a:pPr lvl="1"/>
            <a:r>
              <a:rPr lang="en-US" dirty="0"/>
              <a:t>For example, a damaging move by the opponent that can be delayed but not avoided</a:t>
            </a:r>
          </a:p>
          <a:p>
            <a:r>
              <a:rPr lang="en-US" dirty="0"/>
              <a:t>Possible remedies</a:t>
            </a:r>
          </a:p>
          <a:p>
            <a:pPr lvl="1"/>
            <a:r>
              <a:rPr lang="en-US" b="1" dirty="0"/>
              <a:t>Quiescence search:</a:t>
            </a:r>
            <a:r>
              <a:rPr lang="en-US" dirty="0"/>
              <a:t> do not cut off search at positions that are unstable – for example, are you about to lose an important piece?</a:t>
            </a:r>
          </a:p>
          <a:p>
            <a:pPr lvl="1"/>
            <a:r>
              <a:rPr lang="en-US" b="1" dirty="0"/>
              <a:t>Singular extension: </a:t>
            </a:r>
            <a:r>
              <a:rPr lang="en-US" dirty="0"/>
              <a:t>a strong move that should be tried when the normal depth limit is reached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Chess playing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1"/>
            <a:ext cx="8610600" cy="4983163"/>
          </a:xfrm>
        </p:spPr>
        <p:txBody>
          <a:bodyPr>
            <a:normAutofit lnSpcReduction="10000"/>
          </a:bodyPr>
          <a:lstStyle/>
          <a:p>
            <a:pPr marL="590550" indent="-533400"/>
            <a:r>
              <a:rPr lang="en-US" sz="2400" dirty="0"/>
              <a:t>Baseline system: 200 million node </a:t>
            </a:r>
            <a:r>
              <a:rPr lang="en-US" sz="2400" dirty="0" err="1"/>
              <a:t>evalutions</a:t>
            </a:r>
            <a:r>
              <a:rPr lang="en-US" sz="2400" dirty="0"/>
              <a:t> per move </a:t>
            </a:r>
            <a:br>
              <a:rPr lang="en-US" sz="2400" dirty="0"/>
            </a:br>
            <a:r>
              <a:rPr lang="en-US" sz="2400" dirty="0"/>
              <a:t>(3 min), </a:t>
            </a:r>
            <a:r>
              <a:rPr lang="en-US" sz="2400" dirty="0" err="1"/>
              <a:t>minimax</a:t>
            </a:r>
            <a:r>
              <a:rPr lang="en-US" sz="2400" dirty="0"/>
              <a:t> with a decent evaluation function and quiescence search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5-ply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</a:t>
            </a:r>
            <a:r>
              <a:rPr lang="en-US" dirty="0"/>
              <a:t>human novice</a:t>
            </a:r>
          </a:p>
          <a:p>
            <a:pPr marL="590550" indent="-533400"/>
            <a:r>
              <a:rPr lang="en-US" sz="2400" dirty="0"/>
              <a:t>Add alpha-beta pruning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10-ply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typical PC, experienced player</a:t>
            </a:r>
          </a:p>
          <a:p>
            <a:pPr marL="590550" indent="-533400"/>
            <a:r>
              <a:rPr lang="en-US" sz="2400" dirty="0"/>
              <a:t>Deep Blue: 30 billion evaluations per move, singular extensions, evaluation function with 8000 features, </a:t>
            </a:r>
            <a:br>
              <a:rPr lang="en-US" sz="2400" dirty="0"/>
            </a:br>
            <a:r>
              <a:rPr lang="en-US" sz="2400" dirty="0"/>
              <a:t>large databases of opening and endgame moves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14-ply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Garry Kasparov</a:t>
            </a:r>
          </a:p>
          <a:p>
            <a:pPr marL="590550" indent="-533400"/>
            <a:r>
              <a:rPr lang="en-US" sz="2400" dirty="0"/>
              <a:t>More recent state of the art (</a:t>
            </a:r>
            <a:r>
              <a:rPr lang="en-US" sz="2400" dirty="0">
                <a:hlinkClick r:id="rId3"/>
              </a:rPr>
              <a:t>Hydra</a:t>
            </a:r>
            <a:r>
              <a:rPr lang="en-US" sz="2400" dirty="0"/>
              <a:t>, ca. 2006): 36 billion evaluations per second, advanced pruning techniques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18-ply</a:t>
            </a:r>
            <a:r>
              <a:rPr lang="en-US" dirty="0">
                <a:cs typeface="Arial" charset="0"/>
              </a:rPr>
              <a:t> ≈</a:t>
            </a:r>
            <a:r>
              <a:rPr lang="en-US" dirty="0"/>
              <a:t> better than any human alive?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 zero-sum game can be expressed as a minimax tree</a:t>
            </a:r>
          </a:p>
          <a:p>
            <a:r>
              <a:rPr lang="en-US" altLang="ja-JP" dirty="0"/>
              <a:t>Alpha-beta pruning finds the correct solution.  In the best case, it has half the exponent of minimax (can search twice as deeply with a given computational complexity).</a:t>
            </a:r>
          </a:p>
          <a:p>
            <a:r>
              <a:rPr lang="en-US" altLang="ja-JP" dirty="0"/>
              <a:t>Limited-horizon search is always necessary (you can’t search to the end of the game), and always suboptimal.</a:t>
            </a:r>
          </a:p>
          <a:p>
            <a:pPr lvl="1"/>
            <a:r>
              <a:rPr kumimoji="1" lang="en-US" altLang="ja-JP" dirty="0"/>
              <a:t>Estimate your utility, at the end of your horizon, using some type of learned utility function</a:t>
            </a:r>
          </a:p>
          <a:p>
            <a:pPr lvl="1"/>
            <a:r>
              <a:rPr lang="en-US" altLang="ja-JP" dirty="0"/>
              <a:t>Quiescence search: don’t cut off the search in an unstable position (need some way to measure “stability”)</a:t>
            </a:r>
          </a:p>
          <a:p>
            <a:pPr lvl="1"/>
            <a:r>
              <a:rPr kumimoji="1" lang="en-US" altLang="ja-JP" dirty="0"/>
              <a:t>Singular extension: have one or two “super-moves” that you can test at the end of your horizon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18D540C-2C31-4D47-AABC-E03CFD05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-157163"/>
            <a:ext cx="7769225" cy="113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9144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>
                <a:solidFill>
                  <a:srgbClr val="0066CC"/>
                </a:solidFill>
                <a:latin typeface="Franklin Gothic Book" panose="020B0503020102020204" pitchFamily="34" charset="0"/>
                <a:cs typeface="DejaVu Sans" charset="0"/>
              </a:rPr>
              <a:t>Acknowledgements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55BF9B2-1A95-45E6-8877-657D41C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465264"/>
            <a:ext cx="832008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318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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Slides based on: 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Pieter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Abbeel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and Dan Klein (UC Berkeley)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Mark Hasegawa-Johnson and	Julia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Hockenmaier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(UIUC)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Tauhidul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</a:t>
            </a:r>
            <a:r>
              <a:rPr lang="en-US" altLang="en-US" sz="2600" dirty="0" err="1">
                <a:latin typeface="Perpetua" panose="02020502060401020303" pitchFamily="18" charset="0"/>
                <a:cs typeface="DejaVu Sans" charset="0"/>
              </a:rPr>
              <a:t>Alam</a:t>
            </a:r>
            <a:r>
              <a:rPr lang="en-US" altLang="en-US" sz="2600" dirty="0">
                <a:latin typeface="Perpetua" panose="02020502060401020303" pitchFamily="18" charset="0"/>
                <a:cs typeface="DejaVu Sans" charset="0"/>
              </a:rPr>
              <a:t> (LSUS)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>
                <a:latin typeface="Perpetua" panose="02020502060401020303" pitchFamily="18" charset="0"/>
                <a:cs typeface="DejaVu Sans" charset="0"/>
                <a:hlinkClick r:id="rId3"/>
              </a:rPr>
              <a:t>http://aima.eecs.berkeley.edu/slides-ppt/</a:t>
            </a:r>
            <a:endParaRPr lang="en-US" altLang="en-US" sz="2600" dirty="0">
              <a:latin typeface="Perpetua" panose="02020502060401020303" pitchFamily="18" charset="0"/>
              <a:cs typeface="DejaVu Sans" charset="0"/>
            </a:endParaRP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endParaRPr lang="en-US" altLang="en-US" sz="2600" dirty="0">
              <a:latin typeface="Perpetua" panose="02020502060401020303" pitchFamily="18" charset="0"/>
              <a:cs typeface="DejaVu Sans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CC4069-FE76-4C9C-8503-1192EC75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1" y="6210301"/>
            <a:ext cx="45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 environments</a:t>
            </a:r>
          </a:p>
        </p:txBody>
      </p:sp>
      <p:graphicFrame>
        <p:nvGraphicFramePr>
          <p:cNvPr id="6" name="Content Placeholder 3" descr="Types of environment for games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969384"/>
              </p:ext>
            </p:extLst>
          </p:nvPr>
        </p:nvGraphicFramePr>
        <p:xfrm>
          <a:off x="1981200" y="1600201"/>
          <a:ext cx="8229600" cy="376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0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800" dirty="0"/>
                        <a:t>Perfect</a:t>
                      </a:r>
                      <a:r>
                        <a:rPr lang="en-US" sz="2800" baseline="0" dirty="0"/>
                        <a:t> information</a:t>
                      </a:r>
                      <a:br>
                        <a:rPr lang="en-US" sz="2800" baseline="0" dirty="0"/>
                      </a:br>
                      <a:r>
                        <a:rPr lang="en-US" sz="2800" baseline="0" dirty="0"/>
                        <a:t>(fully observable)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800" dirty="0"/>
                        <a:t>Imperfect information</a:t>
                      </a:r>
                    </a:p>
                    <a:p>
                      <a:r>
                        <a:rPr lang="en-US" sz="2800" dirty="0"/>
                        <a:t>(partially observable)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35419" y="2450068"/>
            <a:ext cx="2732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Chess, checkers, go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2362201"/>
            <a:ext cx="2580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Backgammon, monopoly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6621" y="3563956"/>
            <a:ext cx="1644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Battleship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4412" y="3577205"/>
            <a:ext cx="18881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Scrabble, poker, bridge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Zero-sum Games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two-player zero-sum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take turns</a:t>
            </a:r>
          </a:p>
          <a:p>
            <a:r>
              <a:rPr lang="en-US" dirty="0"/>
              <a:t>Each game outcome or </a:t>
            </a:r>
            <a:r>
              <a:rPr lang="en-US" b="1" dirty="0"/>
              <a:t>terminal state</a:t>
            </a:r>
            <a:r>
              <a:rPr lang="en-US" dirty="0"/>
              <a:t> has a </a:t>
            </a:r>
            <a:r>
              <a:rPr lang="en-US" b="1" dirty="0"/>
              <a:t>utility</a:t>
            </a:r>
            <a:r>
              <a:rPr lang="en-US" dirty="0"/>
              <a:t> for each player (e.g., 1 for win, 0 for loss)</a:t>
            </a:r>
          </a:p>
          <a:p>
            <a:r>
              <a:rPr lang="en-US" dirty="0"/>
              <a:t>The sum of both players’ utilities is a constant</a:t>
            </a:r>
          </a:p>
          <a:p>
            <a:endParaRPr lang="en-US" dirty="0"/>
          </a:p>
        </p:txBody>
      </p:sp>
      <p:pic>
        <p:nvPicPr>
          <p:cNvPr id="3074" name="Picture 2" descr="http://www.themorgan.org/collections/works/IlluminatingFashion/images/g24_25v-26r-intro.jpg&#10;An illustration of a chess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95183"/>
            <a:ext cx="5562600" cy="29294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Game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838201"/>
            <a:ext cx="8610600" cy="4525963"/>
          </a:xfrm>
        </p:spPr>
        <p:txBody>
          <a:bodyPr/>
          <a:lstStyle/>
          <a:p>
            <a:r>
              <a:rPr lang="en-US" sz="2400" dirty="0"/>
              <a:t>A game of tic-tac-toe between two players, “max” and “min”</a:t>
            </a:r>
          </a:p>
        </p:txBody>
      </p:sp>
      <p:pic>
        <p:nvPicPr>
          <p:cNvPr id="6148" name="Picture 4" descr="tictactoe represented as a tre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6960162" cy="4954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Optimal strategies for tic tac toe"/>
          <p:cNvPicPr>
            <a:picLocks noChangeAspect="1" noChangeArrowheads="1"/>
          </p:cNvPicPr>
          <p:nvPr/>
        </p:nvPicPr>
        <p:blipFill>
          <a:blip r:embed="rId3" cstate="print"/>
          <a:srcRect b="45878"/>
          <a:stretch>
            <a:fillRect/>
          </a:stretch>
        </p:blipFill>
        <p:spPr bwMode="auto">
          <a:xfrm>
            <a:off x="4224989" y="1825625"/>
            <a:ext cx="35540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153400" y="4572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http://xkcd.com/832/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1807</Words>
  <Application>Microsoft Office PowerPoint</Application>
  <PresentationFormat>Widescreen</PresentationFormat>
  <Paragraphs>221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Franklin Gothic Book</vt:lpstr>
      <vt:lpstr>Perpetua</vt:lpstr>
      <vt:lpstr>Tahoma</vt:lpstr>
      <vt:lpstr>Times New Roman</vt:lpstr>
      <vt:lpstr>Wingdings</vt:lpstr>
      <vt:lpstr>Office Theme</vt:lpstr>
      <vt:lpstr>Ch 5: Adversarial Search </vt:lpstr>
      <vt:lpstr>Why study games?</vt:lpstr>
      <vt:lpstr>Game AI: Origins</vt:lpstr>
      <vt:lpstr>Types of game environments</vt:lpstr>
      <vt:lpstr>Zero-sum Games</vt:lpstr>
      <vt:lpstr>Alternating two-player zero-sum games</vt:lpstr>
      <vt:lpstr>Games vs. single-agent search</vt:lpstr>
      <vt:lpstr>Game tree</vt:lpstr>
      <vt:lpstr>PowerPoint Presentation</vt:lpstr>
      <vt:lpstr>A more abstract game tree</vt:lpstr>
      <vt:lpstr>Minimax Search</vt:lpstr>
      <vt:lpstr>The rules of every game</vt:lpstr>
      <vt:lpstr>Game tree search</vt:lpstr>
      <vt:lpstr>Computing the minimax value of a node</vt:lpstr>
      <vt:lpstr>Minimax algorithm</vt:lpstr>
      <vt:lpstr>Properties of minimax</vt:lpstr>
      <vt:lpstr>Optimality of minimax</vt:lpstr>
      <vt:lpstr>More general games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Limited-Horizon Computation</vt:lpstr>
      <vt:lpstr>Games vs. single-agent search</vt:lpstr>
      <vt:lpstr>Games vs. single-agent search</vt:lpstr>
      <vt:lpstr>Evaluation function</vt:lpstr>
      <vt:lpstr>Cutting off search</vt:lpstr>
      <vt:lpstr>Chess playing systems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9: Minimax Search</dc:title>
  <dc:creator>Mark Hasegawa-Johnson</dc:creator>
  <cp:lastModifiedBy>Jaime Bobadilla Molina</cp:lastModifiedBy>
  <cp:revision>18</cp:revision>
  <dcterms:created xsi:type="dcterms:W3CDTF">2017-09-26T00:41:02Z</dcterms:created>
  <dcterms:modified xsi:type="dcterms:W3CDTF">2021-08-25T14:03:23Z</dcterms:modified>
</cp:coreProperties>
</file>