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146847057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9" d="100"/>
          <a:sy n="69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ONLINE QUIZ APPLICATION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Druthi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M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Seshadripuram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Degree College Mysore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BCA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Internship Student ID: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STU687e058ee85af1753089422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173" y="1792027"/>
            <a:ext cx="1215082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AI-based Question Generation – Automatically create quiz questions based on study material or uploaded content.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Adaptive Quizzes – Difficulty level adjusts based on the student’s performance in real time.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Gamification Features – Leaderboards, badges, and rewards to make quizzes more engaging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Mobile App Integration – Dedicated Android/iOS apps for better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Data Analytics &amp; Insights – Advanced reports to track individual and group performance trends.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Cloud Integration – Store quizzes and results securely, enabling global accessibility.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Proctoring &amp; Security Features – Webcam monitoring, time tracking, and anti-cheating measures.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 smtClean="0">
                <a:solidFill>
                  <a:srgbClr val="0F0F0F"/>
                </a:solidFill>
                <a:ea typeface="+mn-lt"/>
                <a:cs typeface="+mn-lt"/>
              </a:rPr>
              <a:t>Google developers web fundamentals-guided the creation of a responsive and user-friendly </a:t>
            </a:r>
            <a:r>
              <a:rPr lang="en-US" sz="2800" b="1" dirty="0" err="1" smtClean="0">
                <a:solidFill>
                  <a:srgbClr val="0F0F0F"/>
                </a:solidFill>
                <a:ea typeface="+mn-lt"/>
                <a:cs typeface="+mn-lt"/>
              </a:rPr>
              <a:t>interface,following</a:t>
            </a:r>
            <a:r>
              <a:rPr lang="en-US" sz="2800" b="1" dirty="0" smtClean="0">
                <a:solidFill>
                  <a:srgbClr val="0F0F0F"/>
                </a:solidFill>
                <a:ea typeface="+mn-lt"/>
                <a:cs typeface="+mn-lt"/>
              </a:rPr>
              <a:t> web accessibility best practices.</a:t>
            </a:r>
          </a:p>
          <a:p>
            <a:pPr marL="305435" indent="-305435"/>
            <a:r>
              <a:rPr lang="en-US" sz="2800" b="1" dirty="0" smtClean="0">
                <a:solidFill>
                  <a:srgbClr val="0F0F0F"/>
                </a:solidFill>
                <a:ea typeface="+mn-lt"/>
                <a:cs typeface="+mn-lt"/>
              </a:rPr>
              <a:t>Design inspiration-adapted common features and </a:t>
            </a:r>
            <a:r>
              <a:rPr lang="en-US" sz="2800" b="1" dirty="0" err="1" smtClean="0">
                <a:solidFill>
                  <a:srgbClr val="0F0F0F"/>
                </a:solidFill>
                <a:ea typeface="+mn-lt"/>
                <a:cs typeface="+mn-lt"/>
              </a:rPr>
              <a:t>ui</a:t>
            </a:r>
            <a:r>
              <a:rPr lang="en-US" sz="2800" b="1" dirty="0" smtClean="0">
                <a:solidFill>
                  <a:srgbClr val="0F0F0F"/>
                </a:solidFill>
                <a:ea typeface="+mn-lt"/>
                <a:cs typeface="+mn-lt"/>
              </a:rPr>
              <a:t> patterns from popular task management apps to enhance usability and interactivity.</a:t>
            </a:r>
            <a:endParaRPr lang="en-IN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6834"/>
            <a:ext cx="10448758" cy="69865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Traditional quizzes are time-consuming and require manual effort for creation, distribution, and evaluation.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Teachers/instructors struggle to manage large groups of students and track their performance effectively.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Students do not get instant feedback, which slows down learning and improvement.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Maintaining records and analyzing results manually is prone to errors and inefficiency.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346026"/>
            <a:ext cx="7138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Technologies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Structure of the webpage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Styling and responsive layouts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Dynamic interactivity (cart, filtering, total calculation)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Approach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Mobile-responsive 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 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Catalog Creation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product categories and details (image, price, description).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Design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Layout using HTML and CSS (grid &amp; cards).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Features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Add-to-Cart, Remove-from-Cart functions in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total price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filtering by category.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 views for product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compatibility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using GitHub Pages / Netlify for free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40" y="1681018"/>
            <a:ext cx="3293920" cy="3971059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782" y="1681018"/>
            <a:ext cx="2650838" cy="352829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2" y="1232452"/>
            <a:ext cx="2417565" cy="507980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964" y="872547"/>
            <a:ext cx="2217426" cy="558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87" y="1764145"/>
            <a:ext cx="4040098" cy="3362036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749" y="1764145"/>
            <a:ext cx="4398870" cy="366683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1783" y="1856509"/>
            <a:ext cx="2712558" cy="245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11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GITHUB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 smtClean="0"/>
              <a:t>Github</a:t>
            </a:r>
            <a:r>
              <a:rPr lang="en-US" sz="2400" dirty="0" smtClean="0"/>
              <a:t> link :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09659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1808" y="1930530"/>
            <a:ext cx="1228644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An Online Quiz Application provides a modern, efficient, and scalable solution to traditional assessment challenges.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reduces the manual workload of instructors by automating quiz creation, distribution, and evaluation.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Students benefit from instant feedback and improved learning through interactive and accessible assessments.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system ensures accuracy, transparency, and easy record management for long-term use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It supports remote and flexible learning, which aligns with the growing trend of digital education and training.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Overall, the application bridges the gap between traditional assessments and modern e-learning needs,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making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the process faster, fairer, and more effective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9162bd5b-4ed9-4da3-b376-05204580ba3f"/>
    <ds:schemaRef ds:uri="http://purl.org/dc/elements/1.1/"/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95</TotalTime>
  <Words>459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ONLINE QUIZ APPLICATION</vt:lpstr>
      <vt:lpstr>OUTLINE</vt:lpstr>
      <vt:lpstr>Problem Statement</vt:lpstr>
      <vt:lpstr>System  Approach</vt:lpstr>
      <vt:lpstr>Algorithm &amp; Deployment</vt:lpstr>
      <vt:lpstr>Result</vt:lpstr>
      <vt:lpstr>Result</vt:lpstr>
      <vt:lpstr>GITHUB LINK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rakshith gowda</cp:lastModifiedBy>
  <cp:revision>53</cp:revision>
  <dcterms:created xsi:type="dcterms:W3CDTF">2021-05-26T16:50:10Z</dcterms:created>
  <dcterms:modified xsi:type="dcterms:W3CDTF">2025-09-29T03:12:16Z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