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968C-54D9-41E1-97D0-2DCCFDF84F0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A9F2-7236-4BBD-9BB5-A950C708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968C-54D9-41E1-97D0-2DCCFDF84F0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A9F2-7236-4BBD-9BB5-A950C708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2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968C-54D9-41E1-97D0-2DCCFDF84F0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A9F2-7236-4BBD-9BB5-A950C708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968C-54D9-41E1-97D0-2DCCFDF84F0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A9F2-7236-4BBD-9BB5-A950C708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2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968C-54D9-41E1-97D0-2DCCFDF84F0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A9F2-7236-4BBD-9BB5-A950C708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968C-54D9-41E1-97D0-2DCCFDF84F0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A9F2-7236-4BBD-9BB5-A950C708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968C-54D9-41E1-97D0-2DCCFDF84F0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A9F2-7236-4BBD-9BB5-A950C708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968C-54D9-41E1-97D0-2DCCFDF84F0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A9F2-7236-4BBD-9BB5-A950C708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968C-54D9-41E1-97D0-2DCCFDF84F0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A9F2-7236-4BBD-9BB5-A950C708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968C-54D9-41E1-97D0-2DCCFDF84F0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A9F2-7236-4BBD-9BB5-A950C708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968C-54D9-41E1-97D0-2DCCFDF84F0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A9F2-7236-4BBD-9BB5-A950C708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E968C-54D9-41E1-97D0-2DCCFDF84F0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A9F2-7236-4BBD-9BB5-A950C708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Episode IV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56" y="1963415"/>
            <a:ext cx="6559887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1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Episode VIII network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59" y="1690688"/>
            <a:ext cx="7315576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shard anatomy of the networks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1" y="2806969"/>
            <a:ext cx="4605555" cy="2608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20" y="2806969"/>
            <a:ext cx="4781986" cy="264420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072748" y="3408218"/>
            <a:ext cx="2042556" cy="136566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24992" y="3311236"/>
            <a:ext cx="2042556" cy="136566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5034" y="3994067"/>
            <a:ext cx="1128155" cy="58980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00554" y="4087090"/>
            <a:ext cx="1128155" cy="58980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69916" y="3869159"/>
            <a:ext cx="475909" cy="10256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49688" y="3948761"/>
            <a:ext cx="475909" cy="10256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560" y="6305798"/>
            <a:ext cx="13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Rebel forces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7908966" y="4573883"/>
            <a:ext cx="1462907" cy="1731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5"/>
          </p:cNvCxnSpPr>
          <p:nvPr/>
        </p:nvCxnSpPr>
        <p:spPr>
          <a:xfrm flipH="1" flipV="1">
            <a:off x="5268423" y="4476901"/>
            <a:ext cx="1632131" cy="1828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00464" y="6121132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Lovable robots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9" idx="5"/>
          </p:cNvCxnSpPr>
          <p:nvPr/>
        </p:nvCxnSpPr>
        <p:spPr>
          <a:xfrm flipH="1" flipV="1">
            <a:off x="3376130" y="4744623"/>
            <a:ext cx="1445252" cy="1376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3"/>
          </p:cNvCxnSpPr>
          <p:nvPr/>
        </p:nvCxnSpPr>
        <p:spPr>
          <a:xfrm flipV="1">
            <a:off x="5463642" y="4824225"/>
            <a:ext cx="3155741" cy="1296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08165" y="2096906"/>
            <a:ext cx="144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Force conflict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8" idx="1"/>
          </p:cNvCxnSpPr>
          <p:nvPr/>
        </p:nvCxnSpPr>
        <p:spPr>
          <a:xfrm>
            <a:off x="5669386" y="2466238"/>
            <a:ext cx="1396382" cy="1707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7"/>
          </p:cNvCxnSpPr>
          <p:nvPr/>
        </p:nvCxnSpPr>
        <p:spPr>
          <a:xfrm flipH="1">
            <a:off x="2197975" y="2466238"/>
            <a:ext cx="2623407" cy="1614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Episode IV network</vt:lpstr>
      <vt:lpstr>Episode VIII network</vt:lpstr>
      <vt:lpstr>The shard anatomy of the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Episode IV network</dc:title>
  <dc:creator>Derek Ruths</dc:creator>
  <cp:lastModifiedBy>Derek Ruths</cp:lastModifiedBy>
  <cp:revision>2</cp:revision>
  <dcterms:created xsi:type="dcterms:W3CDTF">2016-02-19T02:46:42Z</dcterms:created>
  <dcterms:modified xsi:type="dcterms:W3CDTF">2016-02-19T02:57:17Z</dcterms:modified>
</cp:coreProperties>
</file>