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74" r:id="rId3"/>
    <p:sldId id="260" r:id="rId4"/>
    <p:sldId id="275" r:id="rId5"/>
    <p:sldId id="276" r:id="rId6"/>
    <p:sldId id="277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6ECC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3" autoAdjust="0"/>
    <p:restoredTop sz="94590" autoAdjust="0"/>
  </p:normalViewPr>
  <p:slideViewPr>
    <p:cSldViewPr snapToGrid="0">
      <p:cViewPr varScale="1">
        <p:scale>
          <a:sx n="104" d="100"/>
          <a:sy n="104" d="100"/>
        </p:scale>
        <p:origin x="2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35785-0292-4C17-9F80-9802AF327939}" type="datetimeFigureOut">
              <a:rPr lang="ko-KR" altLang="en-US" smtClean="0"/>
              <a:t>2024-10-13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24A17-CC8D-46EB-A382-18F573C54A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6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24A17-CC8D-46EB-A382-18F573C54AC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96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24A17-CC8D-46EB-A382-18F573C54AC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6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24A17-CC8D-46EB-A382-18F573C54ACE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7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CA219-2BA6-6055-15AC-E94C9E728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822C52-62CA-2408-B1E1-91CD800C4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F13FC-75A0-888B-40BA-34D73D6E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B9-22F4-4323-916A-D497E0C56608}" type="datetimeFigureOut">
              <a:rPr lang="ko-KR" altLang="en-US" smtClean="0"/>
              <a:t>2024-10-13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90D84-0B9F-0422-1E93-4FED8378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BC88F-C390-51B2-0EAE-FDB66725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D94E-5C1F-4D61-A5D8-21C70453D3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98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712A-C652-324B-55A6-C316858B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2A688D-18EC-EC2D-2094-C92C299F1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A53AC-D4AC-7AF6-3E41-5D3F2125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B9-22F4-4323-916A-D497E0C56608}" type="datetimeFigureOut">
              <a:rPr lang="ko-KR" altLang="en-US" smtClean="0"/>
              <a:t>2024-10-13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B9725-BFFA-7C8B-EEEE-C653BAA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C5D78-CA3B-B575-2AF0-4A1FD9CA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D94E-5C1F-4D61-A5D8-21C70453D3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1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D14044-EFD9-9850-1459-204EF1F4F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5803B8-215B-6ADB-4581-D96D8144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E4D5D-1AF0-6A98-A59E-C2842166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B9-22F4-4323-916A-D497E0C56608}" type="datetimeFigureOut">
              <a:rPr lang="ko-KR" altLang="en-US" smtClean="0"/>
              <a:t>2024-10-13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4995E-FEFE-A396-0F50-1E8B86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62681-541C-5C3C-C2AD-F424E3E9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D94E-5C1F-4D61-A5D8-21C70453D3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3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47D2-FCD3-92FB-5114-2E331FF2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E8189-746F-9348-951F-892080353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FA9A4-0DDC-52DB-8724-748A7F42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B9-22F4-4323-916A-D497E0C56608}" type="datetimeFigureOut">
              <a:rPr lang="ko-KR" altLang="en-US" smtClean="0"/>
              <a:t>2024-10-13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D2E50-B564-4DCD-AD93-49FA2F13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985E6-7ACB-35F5-01AD-4998E3F2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D94E-5C1F-4D61-A5D8-21C70453D3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10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957FE-F9DD-EC15-EFC0-16F6D001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26187-9615-BE40-25DC-87DC409AF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788AC-BEDC-3643-A8C8-E976DE3E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B9-22F4-4323-916A-D497E0C56608}" type="datetimeFigureOut">
              <a:rPr lang="ko-KR" altLang="en-US" smtClean="0"/>
              <a:t>2024-10-13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73E08-9C9C-E552-6513-7A684D92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6FEFA-AB36-D934-0589-88F45A39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D94E-5C1F-4D61-A5D8-21C70453D3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93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699F1-E5E5-3132-7A8F-258A58C6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6E6C1-985A-8FCF-9171-6A2573F5F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97CAE4-A2DA-7D94-F2CF-6673F40A2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EC5BE-2F5B-82EA-4FF7-29F23A75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B9-22F4-4323-916A-D497E0C56608}" type="datetimeFigureOut">
              <a:rPr lang="ko-KR" altLang="en-US" smtClean="0"/>
              <a:t>2024-10-13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A34F7-5CE8-CCB6-FC70-DC37935A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23D-11CD-3490-FB68-D5ED99E0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D94E-5C1F-4D61-A5D8-21C70453D3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80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0DCDD-28EC-1265-54A6-DF49FFAD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83A3B-9D47-0B9D-9460-904918BD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5EFBF-6552-B031-98D0-298EF4D9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6229A-8E84-93A8-3B37-ADB79D6B5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8AFE13-DF10-B035-D8D1-E4D89E54A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9D8D9D-8E68-98B0-8630-69A45D5B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B9-22F4-4323-916A-D497E0C56608}" type="datetimeFigureOut">
              <a:rPr lang="ko-KR" altLang="en-US" smtClean="0"/>
              <a:t>2024-10-13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D0F723-3078-B17C-245A-FAC9AF6C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23F7E-5E84-D56C-F22A-4A8B970E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D94E-5C1F-4D61-A5D8-21C70453D3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37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3D36B-F842-42CD-0F6F-A78A2D3F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43B98D-6F3D-CF9D-1469-104C1698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B9-22F4-4323-916A-D497E0C56608}" type="datetimeFigureOut">
              <a:rPr lang="ko-KR" altLang="en-US" smtClean="0"/>
              <a:t>2024-10-13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F73C2-58EC-461E-4662-A94346E2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4BA69-A042-FDE5-01FC-A928BAA5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D94E-5C1F-4D61-A5D8-21C70453D3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49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F9C5F-684D-0EFD-2D7C-03EC6445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B9-22F4-4323-916A-D497E0C56608}" type="datetimeFigureOut">
              <a:rPr lang="ko-KR" altLang="en-US" smtClean="0"/>
              <a:t>2024-10-13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C8DDD5-8168-B807-4483-C4C3E750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9E60B0-6A12-4322-895D-E5371A33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D94E-5C1F-4D61-A5D8-21C70453D3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24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97986-F203-83E0-41E6-B1463E4B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4B2A-B3D8-7503-85D6-0DC0F884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99B04A-6947-1A61-7247-E8DC3F46B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E23C9-D397-9605-CB6D-AF285955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B9-22F4-4323-916A-D497E0C56608}" type="datetimeFigureOut">
              <a:rPr lang="ko-KR" altLang="en-US" smtClean="0"/>
              <a:t>2024-10-13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23512-C596-4E29-0199-4C65B8F1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6AE369-FF33-6632-BF8A-F8B9C0BA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D94E-5C1F-4D61-A5D8-21C70453D3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3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52BA7-E52A-1E5E-69D8-8FC2DBA3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1FF44B-AD5E-F308-A9B3-99833E134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52ABA1-F6C7-60EE-1EC1-B0DEB4B01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F2E11-89AE-0B20-B16C-1EA90ACB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B9-22F4-4323-916A-D497E0C56608}" type="datetimeFigureOut">
              <a:rPr lang="ko-KR" altLang="en-US" smtClean="0"/>
              <a:t>2024-10-13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9C7F1-0D3B-0E85-A7B7-EE290879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6CD01-34CE-720F-6838-304252F5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D94E-5C1F-4D61-A5D8-21C70453D3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15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A5AC30-26DD-01F3-642C-6D3A677D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62F34-3314-D761-1B4A-1D4E969BA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49D24-1EC6-F7F5-31BB-D7A034B7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DADB9-22F4-4323-916A-D497E0C56608}" type="datetimeFigureOut">
              <a:rPr lang="ko-KR" altLang="en-US" smtClean="0"/>
              <a:t>2024-10-13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8C514-A5BA-FFA2-5FD9-C592AA714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12345-F865-A59F-7DFD-C7153424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35D94E-5C1F-4D61-A5D8-21C70453D3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55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E371492F-1E8B-F84B-936F-917067590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0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7"/>
    </mc:Choice>
    <mc:Fallback xmlns="">
      <p:transition spd="slow" advTm="26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6588-824D-D73A-4790-CCEC586A6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38C79DD-77E0-6D05-F78C-FB63E4F04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5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370D2-801E-62EC-B8B5-FA2EC5ABF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3290B310-94FE-B4CB-F0DF-9D189D0AA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4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A4054-5B89-5398-5671-D2EB525B5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2CB8217B-C45F-9762-E6CA-1698716E6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2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756AA-A2E8-D453-5078-FF98FD0C2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6C9E5B01-A8E7-EBD1-7555-4F6CA5894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1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4420A-37EC-9214-34D5-F17873A69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스크린샷, 만화 영화, 텍스트이(가) 표시된 사진&#10;&#10;자동 생성된 설명">
            <a:extLst>
              <a:ext uri="{FF2B5EF4-FFF2-40B4-BE49-F238E27FC236}">
                <a16:creationId xmlns:a16="http://schemas.microsoft.com/office/drawing/2014/main" id="{48A628D7-9D20-716B-78BD-745C7086D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1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5FD1189-4071-0463-B64C-C4FE88D5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7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D41FD-D684-5888-30F3-8155D366F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23BE329-BA69-CD40-3148-0BB6B827B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60"/>
    </mc:Choice>
    <mc:Fallback xmlns="">
      <p:transition spd="slow" advTm="388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아동 미술이(가) 표시된 사진&#10;&#10;자동 생성된 설명">
            <a:extLst>
              <a:ext uri="{FF2B5EF4-FFF2-40B4-BE49-F238E27FC236}">
                <a16:creationId xmlns:a16="http://schemas.microsoft.com/office/drawing/2014/main" id="{B3C4809E-D57F-7B0A-9CC9-7DB7ECA60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4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7F6FB-CD7C-4F02-573C-B6572CFA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아동 미술, 클립아트이(가) 표시된 사진&#10;&#10;자동 생성된 설명">
            <a:extLst>
              <a:ext uri="{FF2B5EF4-FFF2-40B4-BE49-F238E27FC236}">
                <a16:creationId xmlns:a16="http://schemas.microsoft.com/office/drawing/2014/main" id="{9D9FECD4-8F24-03D6-825F-E3F4F528B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3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559BD-E811-1EDB-D0A2-E387B2D43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, 도표, 아동 미술이(가) 표시된 사진&#10;&#10;자동 생성된 설명">
            <a:extLst>
              <a:ext uri="{FF2B5EF4-FFF2-40B4-BE49-F238E27FC236}">
                <a16:creationId xmlns:a16="http://schemas.microsoft.com/office/drawing/2014/main" id="{61714142-B643-6E83-61D8-1752503A8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3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CCEB7-1954-E6B1-71DA-BAE470A3D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0B04915-04BF-A502-0DFB-E5CD7E548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0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CDA47-CE1C-83CE-C70D-2E9BCF384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폰트, 스크린샷이(가) 표시된 사진&#10;&#10;자동 생성된 설명">
            <a:extLst>
              <a:ext uri="{FF2B5EF4-FFF2-40B4-BE49-F238E27FC236}">
                <a16:creationId xmlns:a16="http://schemas.microsoft.com/office/drawing/2014/main" id="{8F2F06AB-6C06-50C1-79E9-BB8C5E4C5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2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41D6D-8B56-C9CA-23A3-0B9044A3E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5FF2CC17-576F-1D65-C8A1-FC2A2FE99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5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2420</TotalTime>
  <Words>3</Words>
  <Application>Microsoft Office PowerPoint</Application>
  <PresentationFormat>와이드스크린</PresentationFormat>
  <Paragraphs>3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홍륜기(2021182043)</dc:creator>
  <cp:lastModifiedBy>홍륜기(2021182043)</cp:lastModifiedBy>
  <cp:revision>17</cp:revision>
  <dcterms:created xsi:type="dcterms:W3CDTF">2024-10-11T07:15:02Z</dcterms:created>
  <dcterms:modified xsi:type="dcterms:W3CDTF">2024-10-13T02:24:47Z</dcterms:modified>
</cp:coreProperties>
</file>