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p:cViewPr varScale="1">
        <p:scale>
          <a:sx n="102" d="100"/>
          <a:sy n="102" d="100"/>
        </p:scale>
        <p:origin x="41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ruvath-09/Secure-Data-Hiding-In-Images-Using_Steganography/blob/main/README.m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65309" y="4192463"/>
            <a:ext cx="1063155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Ganta Druvath Kumar</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Ganta Druvath Kumar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Malla Reddy College Of Engineering</a:t>
            </a:r>
          </a:p>
          <a:p>
            <a:r>
              <a:rPr lang="en-US" sz="2000" b="1" dirty="0">
                <a:solidFill>
                  <a:schemeClr val="accent1">
                    <a:lumMod val="75000"/>
                  </a:schemeClr>
                </a:solidFill>
                <a:latin typeface="Arial"/>
                <a:cs typeface="Arial"/>
              </a:rPr>
              <a:t>							&amp;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Support for multiple image formats and higher resolution images.</a:t>
            </a:r>
          </a:p>
          <a:p>
            <a:r>
              <a:rPr lang="en-US" dirty="0"/>
              <a:t>Extend the approach to video steganography for dynamic data hiding.</a:t>
            </a:r>
          </a:p>
          <a:p>
            <a:r>
              <a:rPr lang="en-US" dirty="0"/>
              <a:t> Incorporate advanced encryption algorithms to further secure the hidden message.</a:t>
            </a:r>
          </a:p>
          <a:p>
            <a:r>
              <a:rPr lang="en-US" dirty="0"/>
              <a:t>Develop a web-based or mobile application for broader accessibility.</a:t>
            </a:r>
          </a:p>
          <a:p>
            <a:r>
              <a:rPr lang="en-US" dirty="0"/>
              <a:t>Explore automated detection and extraction tools for </a:t>
            </a:r>
            <a:r>
              <a:rPr lang="en-US" dirty="0" err="1"/>
              <a:t>steganographic</a:t>
            </a:r>
            <a:r>
              <a:rPr lang="en-US" dirty="0"/>
              <a:t> content.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IN" sz="2800" dirty="0"/>
              <a:t>Ensuring data security and privacy is crucial in today’s digital landscape. Traditional encryption methods can be vulnerable to detection and interception. Our project addresses this issue by leveraging steganography to conceal secret messages within images. This technique provides a covert communication channel, enhancing data confidentiality without arousing suspicion. By embedding information in a way that remains visually unchanged, our approach strengthens secure data transmission while maintaining discretion.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Programming Language:</a:t>
            </a:r>
            <a:r>
              <a:rPr lang="en-IN" dirty="0"/>
              <a:t>  Python</a:t>
            </a:r>
          </a:p>
          <a:p>
            <a:pPr marL="0" indent="0">
              <a:buNone/>
            </a:pPr>
            <a:endParaRPr lang="en-IN" dirty="0"/>
          </a:p>
          <a:p>
            <a:r>
              <a:rPr lang="en-IN" b="1" dirty="0"/>
              <a:t>Libraries:  </a:t>
            </a:r>
          </a:p>
          <a:p>
            <a:r>
              <a:rPr lang="en-IN" i="1" dirty="0" err="1"/>
              <a:t>OpenCV</a:t>
            </a:r>
            <a:r>
              <a:rPr lang="en-IN" dirty="0"/>
              <a:t> for image processing</a:t>
            </a:r>
          </a:p>
          <a:p>
            <a:r>
              <a:rPr lang="en-IN" i="1" dirty="0"/>
              <a:t>NumPy</a:t>
            </a:r>
            <a:r>
              <a:rPr lang="en-IN" dirty="0"/>
              <a:t> for efficient array manipulation</a:t>
            </a:r>
          </a:p>
          <a:p>
            <a:endParaRPr lang="en-IN" dirty="0"/>
          </a:p>
          <a:p>
            <a:r>
              <a:rPr lang="en-IN" b="1" dirty="0"/>
              <a:t>Platform:</a:t>
            </a:r>
            <a:r>
              <a:rPr lang="en-IN" dirty="0"/>
              <a:t> Cross-platform (Windows/Linux)</a:t>
            </a:r>
          </a:p>
          <a:p>
            <a:pPr marL="0" indent="0">
              <a:buNone/>
            </a:pPr>
            <a:endParaRPr lang="en-IN" dirty="0"/>
          </a:p>
          <a:p>
            <a:r>
              <a:rPr lang="en-IN" b="1" dirty="0"/>
              <a:t>Tools:</a:t>
            </a:r>
            <a:r>
              <a:rPr lang="en-IN" dirty="0"/>
              <a:t> Visual Studio Code(IDE)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dirty="0"/>
              <a:t>Implements robust LSB steganography that embeds both the passcode and message length in the image header.</a:t>
            </a:r>
          </a:p>
          <a:p>
            <a:r>
              <a:rPr lang="en-IN" sz="1800" dirty="0"/>
              <a:t>Uses lossless PNG format to preserve hidden data integrity.</a:t>
            </a:r>
          </a:p>
          <a:p>
            <a:r>
              <a:rPr lang="en-IN" sz="1800" dirty="0"/>
              <a:t>Features a modern, user-friendly GUI for both encryption and decryption processes.</a:t>
            </a:r>
          </a:p>
          <a:p>
            <a:r>
              <a:rPr lang="en-IN" sz="1800" dirty="0"/>
              <a:t>Combines advanced image processing techniques with secure data transmission.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Security professionals and cyber security enthusiasts.</a:t>
            </a:r>
          </a:p>
          <a:p>
            <a:r>
              <a:rPr lang="en-US" dirty="0"/>
              <a:t>Journalists, activists, and government agencies needing secure communication channels.</a:t>
            </a:r>
          </a:p>
          <a:p>
            <a:r>
              <a:rPr lang="en-US" dirty="0"/>
              <a:t>Students and researchers interested in data privacy and steganography.</a:t>
            </a:r>
          </a:p>
          <a:p>
            <a:r>
              <a:rPr lang="en-US" dirty="0"/>
              <a:t>General users looking for enhanced digital security.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6B290CE-9C1A-1487-AADF-EDD7F6F83E7C}"/>
              </a:ext>
            </a:extLst>
          </p:cNvPr>
          <p:cNvPicPr>
            <a:picLocks noGrp="1" noChangeAspect="1"/>
          </p:cNvPicPr>
          <p:nvPr>
            <p:ph idx="1"/>
          </p:nvPr>
        </p:nvPicPr>
        <p:blipFill>
          <a:blip r:embed="rId2"/>
          <a:stretch>
            <a:fillRect/>
          </a:stretch>
        </p:blipFill>
        <p:spPr>
          <a:xfrm>
            <a:off x="1490598" y="1232452"/>
            <a:ext cx="8494595" cy="5309122"/>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Our project successfully demonstrates a novel approach to data security by hiding information within an image using LSB steganography.</a:t>
            </a:r>
          </a:p>
          <a:p>
            <a:r>
              <a:rPr lang="en-US" dirty="0"/>
              <a:t>The technique is both secure and undetectable, thanks to embedding critical header information such as passcode and message lengths.</a:t>
            </a:r>
          </a:p>
          <a:p>
            <a:r>
              <a:rPr lang="en-US" dirty="0"/>
              <a:t>The user-friendly GUI enhances the accessibility of the method, making it a practical tool for secure communication.</a:t>
            </a:r>
          </a:p>
          <a:p>
            <a:r>
              <a:rPr lang="en-US" dirty="0"/>
              <a:t>This project contributes to the broader field of digital privacy and secure data transmission.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https://github.com/druvath-09/Secure-Data-Hiding-In-Images-Using_Steganography/blob/main/README.md</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415</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Druvathkumar Ganta</cp:lastModifiedBy>
  <cp:revision>29</cp:revision>
  <dcterms:created xsi:type="dcterms:W3CDTF">2021-05-26T16:50:10Z</dcterms:created>
  <dcterms:modified xsi:type="dcterms:W3CDTF">2025-02-24T12:27:30Z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