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294F-CFDD-4BEC-97E8-CF1990BF4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33455-A42F-40EE-955D-74F4201D0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B6FED-26DF-4D2D-993D-EB606AA9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38698-7B94-4564-A915-3F7F649E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5D050-71C7-4083-B0EB-D5060034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6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353A8-6128-4393-869D-26886763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87FBF-BF25-4CB7-A1C1-F781C664A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EC424-3867-4FF9-8C9C-CD517642D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538E2-90C9-4612-B323-AEC801DA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4B3A3-A972-4E96-9B43-2614C998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4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580C09-9E65-456C-BFA7-2C7B64656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CD9CE-805C-42D9-ABE8-040E1383B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0CD73-6428-4020-94DD-0A611BD1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FAB78-784A-4BD5-A187-6C1DCDB9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F4E60-595A-4F5B-AC8C-A8768BFE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9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0249-A77B-405B-8DBA-AE580769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826E5-1CD3-468B-9350-A3B4A757C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3014D-3F7D-4D4E-9ACF-3776F8C2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71A7D-BCE2-4A71-A99F-ABE8E343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05568-4F52-43CB-8EDE-69F084AD8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E7A3-4661-4387-9300-46B09CD76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99E8E-A682-4259-9F77-196CB6B0C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1ECC4-33D4-4758-9C02-CDD86A03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04466-133C-472D-AD6F-B3F340E9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8511E-8C4C-4AF6-88BD-DD80CED9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5D23-4051-4A92-BA9A-A2C721E2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19CA2-F68F-4569-A84E-D554F559D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08348-BBE5-4672-AEA9-9EC884E9D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EE207-7DD0-4055-AD81-2B9483659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69420-EEE8-44FD-A06C-F10A6024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297CE-E882-4A0A-9C8F-D593D25F6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5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4257-7B34-4059-8C00-EA57EFF7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BCC34-65AE-4BA3-BC1C-9B6C8B1AF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36202-1664-4EC0-AA1C-E060CBABD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4113B-29B9-447D-9803-D012CB50A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C50F3-938D-4236-89BC-A65FFEC89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0FAE0-26EB-44C9-BDB3-B13B96A5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D8F21C-B52E-4811-9C67-BFC3A523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D515B2-8390-4FA2-A456-12C9D9E9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6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2CC42-21E8-4915-82D7-FD3BBC96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3C651-322C-4E53-97E3-FF577368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6E287-0E85-48EF-925A-4A244C10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BE769-B6D8-4315-9CC9-F8E61011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9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72C68-B96E-4F97-A44F-217D12B3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673DE-1794-4E1B-A238-17DEAFB6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A867D-616C-4D89-A75E-C566A3EE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6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6930-E0AA-4B9C-8435-21FBAB71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B5916-158A-46F5-AC6C-EBA6DE8D9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4B155-2443-45A5-B12D-922212CC5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1D66F-C0C3-470A-866C-9DC1D8443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C119F-F815-4D39-AB14-311F098D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7D792-4ED5-4477-8D60-EBABAEC4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5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2CD0-2F6A-4A73-8A6C-014F6760A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8F883-6D48-4EB0-871A-0DB851898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B5300-CADD-4E5A-BA4D-5BF086378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E3B76-7792-44A6-A977-2A8BB82A0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72652-D5B3-44D5-9EFE-C5968D5F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BA8E-F99D-4EA0-8F2B-24172AC5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6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4B2E75-861C-4F08-846E-8C1FDCD0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1A318-B467-41A2-AB45-FD168B055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EFF3D-9E7E-42AF-AE85-794ED23E6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7D830-4CCF-485A-8900-DD84987C6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B1848-1A7D-44F1-8535-C7128CCA7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2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C0D97ED9-ACB7-4D67-A3F3-55E08435CCCA}"/>
              </a:ext>
            </a:extLst>
          </p:cNvPr>
          <p:cNvSpPr txBox="1"/>
          <p:nvPr/>
        </p:nvSpPr>
        <p:spPr>
          <a:xfrm>
            <a:off x="3856743" y="273049"/>
            <a:ext cx="133704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TAN 2014 edited.csv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1E58F46-A918-41D2-BE4D-61B40DBCEE2A}"/>
              </a:ext>
            </a:extLst>
          </p:cNvPr>
          <p:cNvSpPr txBox="1"/>
          <p:nvPr/>
        </p:nvSpPr>
        <p:spPr>
          <a:xfrm>
            <a:off x="7738848" y="748174"/>
            <a:ext cx="140761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Compare CHM XX.png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97A9B-4860-4AA2-9714-5356B7FCCA2B}"/>
              </a:ext>
            </a:extLst>
          </p:cNvPr>
          <p:cNvSpPr txBox="1"/>
          <p:nvPr/>
        </p:nvSpPr>
        <p:spPr>
          <a:xfrm>
            <a:off x="6339829" y="748175"/>
            <a:ext cx="1113450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CHMs.R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B2FF06-9B76-4A58-855D-98AB7A475626}"/>
              </a:ext>
            </a:extLst>
          </p:cNvPr>
          <p:cNvSpPr txBox="1"/>
          <p:nvPr/>
        </p:nvSpPr>
        <p:spPr>
          <a:xfrm>
            <a:off x="3904568" y="1223737"/>
            <a:ext cx="133704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TAN 2018 edited.csv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4B7AD8-9230-4D9A-931C-7B915F11C4D9}"/>
              </a:ext>
            </a:extLst>
          </p:cNvPr>
          <p:cNvCxnSpPr>
            <a:stCxn id="31" idx="3"/>
            <a:endCxn id="4" idx="1"/>
          </p:cNvCxnSpPr>
          <p:nvPr/>
        </p:nvCxnSpPr>
        <p:spPr>
          <a:xfrm>
            <a:off x="5193792" y="596215"/>
            <a:ext cx="1146037" cy="47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FEFD6AB-DDD0-4A7E-87F5-39C8C408711E}"/>
              </a:ext>
            </a:extLst>
          </p:cNvPr>
          <p:cNvCxnSpPr>
            <a:cxnSpLocks/>
            <a:stCxn id="32" idx="3"/>
            <a:endCxn id="4" idx="1"/>
          </p:cNvCxnSpPr>
          <p:nvPr/>
        </p:nvCxnSpPr>
        <p:spPr>
          <a:xfrm flipV="1">
            <a:off x="5241617" y="1071341"/>
            <a:ext cx="1098212" cy="47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ADC664D-3E2C-48B3-9981-06792466244C}"/>
              </a:ext>
            </a:extLst>
          </p:cNvPr>
          <p:cNvSpPr txBox="1"/>
          <p:nvPr/>
        </p:nvSpPr>
        <p:spPr>
          <a:xfrm>
            <a:off x="3904567" y="2075891"/>
            <a:ext cx="1508761" cy="64633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CHM transects.csv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60E06B8-91F2-43D6-B1EB-C63F4318FE9E}"/>
              </a:ext>
            </a:extLst>
          </p:cNvPr>
          <p:cNvCxnSpPr>
            <a:cxnSpLocks/>
            <a:stCxn id="99" idx="3"/>
            <a:endCxn id="4" idx="1"/>
          </p:cNvCxnSpPr>
          <p:nvPr/>
        </p:nvCxnSpPr>
        <p:spPr>
          <a:xfrm flipV="1">
            <a:off x="5413328" y="1071341"/>
            <a:ext cx="926501" cy="132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AA3E228-05FF-4BC8-B994-355F8F88ACB2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 flipV="1">
            <a:off x="7453279" y="1071340"/>
            <a:ext cx="2855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63E322D-00EF-4579-9CCD-AD371A2D50D7}"/>
              </a:ext>
            </a:extLst>
          </p:cNvPr>
          <p:cNvSpPr txBox="1"/>
          <p:nvPr/>
        </p:nvSpPr>
        <p:spPr>
          <a:xfrm>
            <a:off x="2498463" y="2107446"/>
            <a:ext cx="1230296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CHM </a:t>
            </a:r>
            <a:r>
              <a:rPr lang="en-US" dirty="0" err="1"/>
              <a:t>transects.R</a:t>
            </a:r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3DB00B9-3BBC-4267-9E36-22E035F3AFA7}"/>
              </a:ext>
            </a:extLst>
          </p:cNvPr>
          <p:cNvSpPr txBox="1"/>
          <p:nvPr/>
        </p:nvSpPr>
        <p:spPr>
          <a:xfrm>
            <a:off x="638085" y="2107445"/>
            <a:ext cx="1508761" cy="64633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Coord select.csv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00E0E91-7D4D-4E2F-B109-16D91BA6E35D}"/>
              </a:ext>
            </a:extLst>
          </p:cNvPr>
          <p:cNvCxnSpPr>
            <a:cxnSpLocks/>
            <a:stCxn id="111" idx="3"/>
            <a:endCxn id="107" idx="1"/>
          </p:cNvCxnSpPr>
          <p:nvPr/>
        </p:nvCxnSpPr>
        <p:spPr>
          <a:xfrm>
            <a:off x="2146846" y="2430611"/>
            <a:ext cx="3516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30DE677-6F37-43B9-9430-909FE91BA331}"/>
              </a:ext>
            </a:extLst>
          </p:cNvPr>
          <p:cNvCxnSpPr>
            <a:cxnSpLocks/>
            <a:stCxn id="107" idx="3"/>
            <a:endCxn id="99" idx="1"/>
          </p:cNvCxnSpPr>
          <p:nvPr/>
        </p:nvCxnSpPr>
        <p:spPr>
          <a:xfrm flipV="1">
            <a:off x="3728759" y="2399057"/>
            <a:ext cx="175808" cy="31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1C5552AF-FC5C-44B6-810B-7B5D9B61F94C}"/>
              </a:ext>
            </a:extLst>
          </p:cNvPr>
          <p:cNvSpPr txBox="1"/>
          <p:nvPr/>
        </p:nvSpPr>
        <p:spPr>
          <a:xfrm>
            <a:off x="3856744" y="2806100"/>
            <a:ext cx="150876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2014/y1.csv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A3231C3-D4AD-40D3-A3F6-B160A3A83AFF}"/>
              </a:ext>
            </a:extLst>
          </p:cNvPr>
          <p:cNvSpPr txBox="1"/>
          <p:nvPr/>
        </p:nvSpPr>
        <p:spPr>
          <a:xfrm>
            <a:off x="3856743" y="3291481"/>
            <a:ext cx="1508761" cy="64633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2014/theta.m.csv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3183337-C3D3-4EE5-B57F-499F2F4A27E1}"/>
              </a:ext>
            </a:extLst>
          </p:cNvPr>
          <p:cNvCxnSpPr>
            <a:cxnSpLocks/>
            <a:stCxn id="99" idx="3"/>
            <a:endCxn id="118" idx="1"/>
          </p:cNvCxnSpPr>
          <p:nvPr/>
        </p:nvCxnSpPr>
        <p:spPr>
          <a:xfrm>
            <a:off x="5413328" y="2399057"/>
            <a:ext cx="1757721" cy="408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0D90EAA-0820-4399-9CBB-5F98864AD8E4}"/>
              </a:ext>
            </a:extLst>
          </p:cNvPr>
          <p:cNvCxnSpPr>
            <a:cxnSpLocks/>
            <a:stCxn id="120" idx="3"/>
            <a:endCxn id="118" idx="1"/>
          </p:cNvCxnSpPr>
          <p:nvPr/>
        </p:nvCxnSpPr>
        <p:spPr>
          <a:xfrm flipV="1">
            <a:off x="5365505" y="2807108"/>
            <a:ext cx="1805544" cy="18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6647FE9-BC53-4C2D-93B3-52C204393ADB}"/>
              </a:ext>
            </a:extLst>
          </p:cNvPr>
          <p:cNvCxnSpPr>
            <a:cxnSpLocks/>
            <a:stCxn id="121" idx="3"/>
            <a:endCxn id="118" idx="1"/>
          </p:cNvCxnSpPr>
          <p:nvPr/>
        </p:nvCxnSpPr>
        <p:spPr>
          <a:xfrm flipV="1">
            <a:off x="5365504" y="2807108"/>
            <a:ext cx="1805545" cy="807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DB40045-73F8-41A7-9ABF-D6F9F9841515}"/>
              </a:ext>
            </a:extLst>
          </p:cNvPr>
          <p:cNvSpPr txBox="1"/>
          <p:nvPr/>
        </p:nvSpPr>
        <p:spPr>
          <a:xfrm>
            <a:off x="8806805" y="2483941"/>
            <a:ext cx="1523923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Compare thetas XX.png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593D884-DC8C-436B-9205-A5B1B61998A0}"/>
              </a:ext>
            </a:extLst>
          </p:cNvPr>
          <p:cNvCxnSpPr>
            <a:cxnSpLocks/>
            <a:stCxn id="118" idx="3"/>
            <a:endCxn id="125" idx="1"/>
          </p:cNvCxnSpPr>
          <p:nvPr/>
        </p:nvCxnSpPr>
        <p:spPr>
          <a:xfrm flipV="1">
            <a:off x="8401345" y="2807107"/>
            <a:ext cx="4054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D560AEF2-97E7-4743-A6C0-856FDCC5AA11}"/>
              </a:ext>
            </a:extLst>
          </p:cNvPr>
          <p:cNvCxnSpPr>
            <a:stCxn id="99" idx="3"/>
            <a:endCxn id="141" idx="0"/>
          </p:cNvCxnSpPr>
          <p:nvPr/>
        </p:nvCxnSpPr>
        <p:spPr>
          <a:xfrm>
            <a:off x="5413328" y="2399057"/>
            <a:ext cx="1699645" cy="161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ACEBBA8B-7B26-48D6-8EAD-3F0FD47CCD0D}"/>
              </a:ext>
            </a:extLst>
          </p:cNvPr>
          <p:cNvSpPr txBox="1"/>
          <p:nvPr/>
        </p:nvSpPr>
        <p:spPr>
          <a:xfrm>
            <a:off x="3921390" y="4964538"/>
            <a:ext cx="139026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Polygon_A_B_C_D.shp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9FB75D9-FDFB-4480-A16E-FD9A6E343B3E}"/>
              </a:ext>
            </a:extLst>
          </p:cNvPr>
          <p:cNvSpPr txBox="1"/>
          <p:nvPr/>
        </p:nvSpPr>
        <p:spPr>
          <a:xfrm>
            <a:off x="3921390" y="4152350"/>
            <a:ext cx="139026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Rio_tanguro_dissp.shp</a:t>
            </a:r>
            <a:endParaRPr lang="en-US" dirty="0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CA05D60-0ABC-4D55-B39C-4300E36615FA}"/>
              </a:ext>
            </a:extLst>
          </p:cNvPr>
          <p:cNvCxnSpPr>
            <a:cxnSpLocks/>
            <a:stCxn id="147" idx="3"/>
            <a:endCxn id="141" idx="1"/>
          </p:cNvCxnSpPr>
          <p:nvPr/>
        </p:nvCxnSpPr>
        <p:spPr>
          <a:xfrm flipV="1">
            <a:off x="5311650" y="4199766"/>
            <a:ext cx="1186175" cy="27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863A0860-62B7-43B4-B857-E632F52827E7}"/>
              </a:ext>
            </a:extLst>
          </p:cNvPr>
          <p:cNvCxnSpPr>
            <a:cxnSpLocks/>
            <a:stCxn id="145" idx="3"/>
            <a:endCxn id="141" idx="1"/>
          </p:cNvCxnSpPr>
          <p:nvPr/>
        </p:nvCxnSpPr>
        <p:spPr>
          <a:xfrm flipV="1">
            <a:off x="5311650" y="4199766"/>
            <a:ext cx="1186175" cy="108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F584179-E657-43B1-8D97-7177EEC3FFB2}"/>
              </a:ext>
            </a:extLst>
          </p:cNvPr>
          <p:cNvCxnSpPr>
            <a:cxnSpLocks/>
            <a:stCxn id="31" idx="3"/>
            <a:endCxn id="141" idx="0"/>
          </p:cNvCxnSpPr>
          <p:nvPr/>
        </p:nvCxnSpPr>
        <p:spPr>
          <a:xfrm>
            <a:off x="5193792" y="596215"/>
            <a:ext cx="1919181" cy="3418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05540AF-7756-4C36-86C0-2ECFDE9D6B6E}"/>
              </a:ext>
            </a:extLst>
          </p:cNvPr>
          <p:cNvCxnSpPr>
            <a:cxnSpLocks/>
            <a:stCxn id="32" idx="3"/>
            <a:endCxn id="141" idx="0"/>
          </p:cNvCxnSpPr>
          <p:nvPr/>
        </p:nvCxnSpPr>
        <p:spPr>
          <a:xfrm>
            <a:off x="5241617" y="1546903"/>
            <a:ext cx="1871356" cy="246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297027C2-4A14-4EEB-BBFE-861E0A2383A3}"/>
              </a:ext>
            </a:extLst>
          </p:cNvPr>
          <p:cNvSpPr txBox="1"/>
          <p:nvPr/>
        </p:nvSpPr>
        <p:spPr>
          <a:xfrm>
            <a:off x="8055864" y="3960173"/>
            <a:ext cx="152392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Maps diff.jpeg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B7D5C4E-5E02-4CA0-B216-7DEBDF3919DF}"/>
              </a:ext>
            </a:extLst>
          </p:cNvPr>
          <p:cNvCxnSpPr>
            <a:cxnSpLocks/>
            <a:stCxn id="141" idx="3"/>
            <a:endCxn id="160" idx="1"/>
          </p:cNvCxnSpPr>
          <p:nvPr/>
        </p:nvCxnSpPr>
        <p:spPr>
          <a:xfrm flipV="1">
            <a:off x="7728121" y="4144839"/>
            <a:ext cx="327743" cy="54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E55B0D0-665A-40FF-9A38-4FF6ADB61C68}"/>
              </a:ext>
            </a:extLst>
          </p:cNvPr>
          <p:cNvCxnSpPr>
            <a:cxnSpLocks/>
            <a:stCxn id="99" idx="3"/>
            <a:endCxn id="164" idx="0"/>
          </p:cNvCxnSpPr>
          <p:nvPr/>
        </p:nvCxnSpPr>
        <p:spPr>
          <a:xfrm>
            <a:off x="5413328" y="2399057"/>
            <a:ext cx="926501" cy="356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40DF714A-3A98-4E66-AA5C-9F7DA399C93A}"/>
              </a:ext>
            </a:extLst>
          </p:cNvPr>
          <p:cNvCxnSpPr>
            <a:cxnSpLocks/>
            <a:stCxn id="147" idx="3"/>
            <a:endCxn id="164" idx="0"/>
          </p:cNvCxnSpPr>
          <p:nvPr/>
        </p:nvCxnSpPr>
        <p:spPr>
          <a:xfrm>
            <a:off x="5311650" y="4475516"/>
            <a:ext cx="1028179" cy="149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877D168-746C-44CA-819B-017B8B5C6219}"/>
              </a:ext>
            </a:extLst>
          </p:cNvPr>
          <p:cNvCxnSpPr>
            <a:cxnSpLocks/>
            <a:stCxn id="145" idx="3"/>
            <a:endCxn id="164" idx="0"/>
          </p:cNvCxnSpPr>
          <p:nvPr/>
        </p:nvCxnSpPr>
        <p:spPr>
          <a:xfrm>
            <a:off x="5311650" y="5287704"/>
            <a:ext cx="1028179" cy="681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3906E28-922F-4CC7-8103-5C84BFBE0595}"/>
              </a:ext>
            </a:extLst>
          </p:cNvPr>
          <p:cNvCxnSpPr>
            <a:cxnSpLocks/>
            <a:stCxn id="32" idx="3"/>
            <a:endCxn id="164" idx="0"/>
          </p:cNvCxnSpPr>
          <p:nvPr/>
        </p:nvCxnSpPr>
        <p:spPr>
          <a:xfrm>
            <a:off x="5241617" y="1546903"/>
            <a:ext cx="1098212" cy="4421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0C5F300C-6A49-4235-AA9F-014F8AB1C081}"/>
              </a:ext>
            </a:extLst>
          </p:cNvPr>
          <p:cNvCxnSpPr>
            <a:cxnSpLocks/>
            <a:stCxn id="31" idx="3"/>
            <a:endCxn id="164" idx="0"/>
          </p:cNvCxnSpPr>
          <p:nvPr/>
        </p:nvCxnSpPr>
        <p:spPr>
          <a:xfrm>
            <a:off x="5193792" y="596215"/>
            <a:ext cx="1146037" cy="537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806C3FFA-B994-4C82-8482-D7148B8FA9E8}"/>
              </a:ext>
            </a:extLst>
          </p:cNvPr>
          <p:cNvSpPr txBox="1"/>
          <p:nvPr/>
        </p:nvSpPr>
        <p:spPr>
          <a:xfrm>
            <a:off x="7368008" y="5968800"/>
            <a:ext cx="152392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Maps XX.jpeg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158343F-3782-4E5B-AB6B-51F32E70B56C}"/>
              </a:ext>
            </a:extLst>
          </p:cNvPr>
          <p:cNvCxnSpPr>
            <a:cxnSpLocks/>
            <a:stCxn id="164" idx="3"/>
            <a:endCxn id="180" idx="1"/>
          </p:cNvCxnSpPr>
          <p:nvPr/>
        </p:nvCxnSpPr>
        <p:spPr>
          <a:xfrm>
            <a:off x="6954977" y="6153466"/>
            <a:ext cx="413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269715D5-4E24-46E4-B8D5-E65BCEE389DB}"/>
              </a:ext>
            </a:extLst>
          </p:cNvPr>
          <p:cNvSpPr txBox="1"/>
          <p:nvPr/>
        </p:nvSpPr>
        <p:spPr>
          <a:xfrm>
            <a:off x="7171049" y="2483942"/>
            <a:ext cx="1230296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thetas.R</a:t>
            </a:r>
            <a:endParaRPr 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0B557A4-ED5A-44B1-9F2D-E7F758F243CC}"/>
              </a:ext>
            </a:extLst>
          </p:cNvPr>
          <p:cNvSpPr txBox="1"/>
          <p:nvPr/>
        </p:nvSpPr>
        <p:spPr>
          <a:xfrm>
            <a:off x="6497825" y="4015100"/>
            <a:ext cx="12302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Maps </a:t>
            </a:r>
            <a:r>
              <a:rPr lang="en-US" dirty="0" err="1"/>
              <a:t>diff.R</a:t>
            </a:r>
            <a:endParaRPr 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C62A288-AA9D-47E1-85AC-38BCD41D1CF1}"/>
              </a:ext>
            </a:extLst>
          </p:cNvPr>
          <p:cNvSpPr txBox="1"/>
          <p:nvPr/>
        </p:nvSpPr>
        <p:spPr>
          <a:xfrm>
            <a:off x="5724681" y="5968800"/>
            <a:ext cx="12302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maps.R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62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85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Valle,Denis R</dc:creator>
  <cp:lastModifiedBy>Valle,Denis R</cp:lastModifiedBy>
  <cp:revision>9</cp:revision>
  <dcterms:created xsi:type="dcterms:W3CDTF">2021-11-29T19:55:02Z</dcterms:created>
  <dcterms:modified xsi:type="dcterms:W3CDTF">2021-12-03T19:24:02Z</dcterms:modified>
</cp:coreProperties>
</file>