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499C2-436D-4AFF-8B20-22125A56B9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49066" y="1393582"/>
            <a:ext cx="530911" cy="8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0C21B0-130A-4B55-BAF8-257016837DC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849066" y="1961259"/>
            <a:ext cx="584843" cy="31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8F9AE-47C4-44CD-84B0-01426B84E7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849066" y="2279759"/>
            <a:ext cx="695130" cy="24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D97ED9-ACB7-4D67-A3F3-55E08435CCCA}"/>
              </a:ext>
            </a:extLst>
          </p:cNvPr>
          <p:cNvSpPr txBox="1"/>
          <p:nvPr/>
        </p:nvSpPr>
        <p:spPr>
          <a:xfrm>
            <a:off x="457200" y="1817114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2014\y1.csv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30A441-AB07-4F5B-AC8D-8AB305082680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>
            <a:off x="1794249" y="2001780"/>
            <a:ext cx="347565" cy="27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CD3D1B-B2E9-4D5E-8686-FF28D94E4CEA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 flipV="1">
            <a:off x="1794249" y="2279759"/>
            <a:ext cx="347565" cy="24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A5BFD8F-DEC7-4308-8F7E-10CCE43128BB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5647390" y="3626445"/>
            <a:ext cx="338421" cy="25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EC090E5-602A-4BA4-85E1-5E55EABD671F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5647390" y="3881444"/>
            <a:ext cx="338421" cy="27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6E567BC-9028-4441-BC4B-6355497E0B8B}"/>
              </a:ext>
            </a:extLst>
          </p:cNvPr>
          <p:cNvCxnSpPr>
            <a:cxnSpLocks/>
            <a:stCxn id="7" idx="3"/>
            <a:endCxn id="138" idx="0"/>
          </p:cNvCxnSpPr>
          <p:nvPr/>
        </p:nvCxnSpPr>
        <p:spPr>
          <a:xfrm>
            <a:off x="6057118" y="1961259"/>
            <a:ext cx="902994" cy="159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0FC8138-93F0-4E5F-9FF9-EEB8E4A0ACE6}"/>
              </a:ext>
            </a:extLst>
          </p:cNvPr>
          <p:cNvSpPr txBox="1"/>
          <p:nvPr/>
        </p:nvSpPr>
        <p:spPr>
          <a:xfrm>
            <a:off x="8136602" y="3478116"/>
            <a:ext cx="181393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2018\theta.m.csv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952BA52-0CE9-4ED8-9CC9-222D304387E9}"/>
              </a:ext>
            </a:extLst>
          </p:cNvPr>
          <p:cNvCxnSpPr>
            <a:cxnSpLocks/>
            <a:stCxn id="138" idx="3"/>
            <a:endCxn id="166" idx="1"/>
          </p:cNvCxnSpPr>
          <p:nvPr/>
        </p:nvCxnSpPr>
        <p:spPr>
          <a:xfrm flipV="1">
            <a:off x="7934413" y="3662782"/>
            <a:ext cx="202189" cy="2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0F59D42-BB54-432F-A28B-68B2ADC3AA62}"/>
              </a:ext>
            </a:extLst>
          </p:cNvPr>
          <p:cNvCxnSpPr>
            <a:cxnSpLocks/>
            <a:stCxn id="138" idx="3"/>
            <a:endCxn id="167" idx="1"/>
          </p:cNvCxnSpPr>
          <p:nvPr/>
        </p:nvCxnSpPr>
        <p:spPr>
          <a:xfrm>
            <a:off x="7934413" y="3881444"/>
            <a:ext cx="221127" cy="27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F97A9B-4860-4AA2-9714-5356B7FCCA2B}"/>
              </a:ext>
            </a:extLst>
          </p:cNvPr>
          <p:cNvSpPr txBox="1"/>
          <p:nvPr/>
        </p:nvSpPr>
        <p:spPr>
          <a:xfrm>
            <a:off x="2141814" y="2095093"/>
            <a:ext cx="17072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LidarLDA.R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3D322-E0D0-4F0E-973A-E21CEB87F1C5}"/>
              </a:ext>
            </a:extLst>
          </p:cNvPr>
          <p:cNvSpPr txBox="1"/>
          <p:nvPr/>
        </p:nvSpPr>
        <p:spPr>
          <a:xfrm>
            <a:off x="4379977" y="1208916"/>
            <a:ext cx="181393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2014\theta.m.csv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B2FF06-9B76-4A58-855D-98AB7A475626}"/>
              </a:ext>
            </a:extLst>
          </p:cNvPr>
          <p:cNvSpPr txBox="1"/>
          <p:nvPr/>
        </p:nvSpPr>
        <p:spPr>
          <a:xfrm>
            <a:off x="457200" y="2344270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2014\n1.csv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F4A675-4E21-4A39-B162-B186797C4FAD}"/>
              </a:ext>
            </a:extLst>
          </p:cNvPr>
          <p:cNvSpPr txBox="1"/>
          <p:nvPr/>
        </p:nvSpPr>
        <p:spPr>
          <a:xfrm>
            <a:off x="4310341" y="3441779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2018\y1.csv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C6F313-73A1-4DFF-B388-177A16A5C27D}"/>
              </a:ext>
            </a:extLst>
          </p:cNvPr>
          <p:cNvSpPr txBox="1"/>
          <p:nvPr/>
        </p:nvSpPr>
        <p:spPr>
          <a:xfrm>
            <a:off x="4310341" y="3968935"/>
            <a:ext cx="13370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2018\n1.csv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80A0CB7-0051-4241-8E5F-3D7F7909AD4B}"/>
              </a:ext>
            </a:extLst>
          </p:cNvPr>
          <p:cNvSpPr txBox="1"/>
          <p:nvPr/>
        </p:nvSpPr>
        <p:spPr>
          <a:xfrm>
            <a:off x="5985811" y="3558278"/>
            <a:ext cx="194860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LidarLDA_foldin.R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C30D62D-8318-4507-8651-48E5BC2E535E}"/>
              </a:ext>
            </a:extLst>
          </p:cNvPr>
          <p:cNvSpPr txBox="1"/>
          <p:nvPr/>
        </p:nvSpPr>
        <p:spPr>
          <a:xfrm>
            <a:off x="8155540" y="3968935"/>
            <a:ext cx="13818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2018\llk.csv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6722-9EB6-4F61-8CF2-C24158458082}"/>
              </a:ext>
            </a:extLst>
          </p:cNvPr>
          <p:cNvSpPr txBox="1"/>
          <p:nvPr/>
        </p:nvSpPr>
        <p:spPr>
          <a:xfrm>
            <a:off x="4544196" y="2344270"/>
            <a:ext cx="13818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2014\llk.csv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A1F42-0EED-4EA5-B7DD-3D73C0E6DD93}"/>
              </a:ext>
            </a:extLst>
          </p:cNvPr>
          <p:cNvSpPr txBox="1"/>
          <p:nvPr/>
        </p:nvSpPr>
        <p:spPr>
          <a:xfrm>
            <a:off x="4433909" y="1776593"/>
            <a:ext cx="162320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2014\phi.m.csv</a:t>
            </a:r>
          </a:p>
        </p:txBody>
      </p: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6</cp:revision>
  <dcterms:created xsi:type="dcterms:W3CDTF">2021-11-29T19:55:02Z</dcterms:created>
  <dcterms:modified xsi:type="dcterms:W3CDTF">2021-12-03T20:11:56Z</dcterms:modified>
</cp:coreProperties>
</file>