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4F-CFDD-4BEC-97E8-CF1990BF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3455-A42F-40EE-955D-74F4201D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6FED-26DF-4D2D-993D-EB606AA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8698-7B94-4564-A915-3F7F649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D050-71C7-4083-B0EB-D506003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53A8-6128-4393-869D-26886763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7FBF-BF25-4CB7-A1C1-F781C664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C424-3867-4FF9-8C9C-CD517642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38E2-90C9-4612-B323-AEC801D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B3A3-A972-4E96-9B43-2614C998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80C09-9E65-456C-BFA7-2C7B64656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D9CE-805C-42D9-ABE8-040E1383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CD73-6428-4020-94DD-0A611BD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AB78-784A-4BD5-A187-6C1DCDB9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4E60-595A-4F5B-AC8C-A8768BF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249-A77B-405B-8DBA-AE58076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26E5-1CD3-468B-9350-A3B4A757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014D-3F7D-4D4E-9ACF-3776F8C2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1A7D-BCE2-4A71-A99F-ABE8E343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568-4F52-43CB-8EDE-69F084A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E7A3-4661-4387-9300-46B09CD7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9E8E-A682-4259-9F77-196CB6B0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ECC4-33D4-4758-9C02-CDD86A0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4466-133C-472D-AD6F-B3F340E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511E-8C4C-4AF6-88BD-DD80CED9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D23-4051-4A92-BA9A-A2C721E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CA2-F68F-4569-A84E-D554F559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8348-BBE5-4672-AEA9-9EC884E9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E207-7DD0-4055-AD81-2B94836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9420-EEE8-44FD-A06C-F10A602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97CE-E882-4A0A-9C8F-D593D25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4257-7B34-4059-8C00-EA57EFF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CC34-65AE-4BA3-BC1C-9B6C8B1A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6202-1664-4EC0-AA1C-E060CBAB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4113B-29B9-447D-9803-D012CB50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50F3-938D-4236-89BC-A65FFEC8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0FAE0-26EB-44C9-BDB3-B13B96A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8F21C-B52E-4811-9C67-BFC3A52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515B2-8390-4FA2-A456-12C9D9E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CC42-21E8-4915-82D7-FD3BBC9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C651-322C-4E53-97E3-FF577368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E287-0E85-48EF-925A-4A244C10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E769-B6D8-4315-9CC9-F8E61011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2C68-B96E-4F97-A44F-217D12B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73DE-1794-4E1B-A238-17DEAFB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A867D-616C-4D89-A75E-C566A3E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930-E0AA-4B9C-8435-21FBAB7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916-158A-46F5-AC6C-EBA6DE8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B155-2443-45A5-B12D-922212CC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D66F-C0C3-470A-866C-9DC1D84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119F-F815-4D39-AB14-311F098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D792-4ED5-4477-8D60-EBABAE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CD0-2F6A-4A73-8A6C-014F676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F883-6D48-4EB0-871A-0DB85189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B5300-CADD-4E5A-BA4D-5BF08637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3B76-7792-44A6-A977-2A8BB82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2652-D5B3-44D5-9EFE-C5968D5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BA8E-F99D-4EA0-8F2B-24172AC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2E75-861C-4F08-846E-8C1FDCD0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A318-B467-41A2-AB45-FD168B05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FF3D-9E7E-42AF-AE85-794ED23E6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D830-4CCF-485A-8900-DD84987C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848-1A7D-44F1-8535-C7128CCA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0BC0ACD-04B7-4658-9648-09FDA84C189F}"/>
              </a:ext>
            </a:extLst>
          </p:cNvPr>
          <p:cNvCxnSpPr>
            <a:cxnSpLocks/>
            <a:stCxn id="112" idx="3"/>
            <a:endCxn id="117" idx="1"/>
          </p:cNvCxnSpPr>
          <p:nvPr/>
        </p:nvCxnSpPr>
        <p:spPr>
          <a:xfrm>
            <a:off x="3991546" y="1181113"/>
            <a:ext cx="394253" cy="1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539FA32-9CD8-449E-9F08-E3FE68F8D5E7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 flipV="1">
            <a:off x="5508579" y="1172573"/>
            <a:ext cx="318515" cy="2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674973F-9021-488F-B748-7A969D859461}"/>
              </a:ext>
            </a:extLst>
          </p:cNvPr>
          <p:cNvSpPr txBox="1"/>
          <p:nvPr/>
        </p:nvSpPr>
        <p:spPr>
          <a:xfrm>
            <a:off x="2387480" y="996447"/>
            <a:ext cx="160406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Field data.csv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5CCB23D-EBF6-42B3-B3DB-3A5F2170BEA7}"/>
              </a:ext>
            </a:extLst>
          </p:cNvPr>
          <p:cNvSpPr txBox="1"/>
          <p:nvPr/>
        </p:nvSpPr>
        <p:spPr>
          <a:xfrm>
            <a:off x="4385799" y="877230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Diameter </a:t>
            </a:r>
            <a:r>
              <a:rPr lang="en-US" dirty="0" err="1"/>
              <a:t>distrib.R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633C278-3462-4F0B-B424-584CA35D142F}"/>
              </a:ext>
            </a:extLst>
          </p:cNvPr>
          <p:cNvSpPr txBox="1"/>
          <p:nvPr/>
        </p:nvSpPr>
        <p:spPr>
          <a:xfrm>
            <a:off x="5827094" y="849407"/>
            <a:ext cx="14076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Diameter </a:t>
            </a:r>
            <a:r>
              <a:rPr lang="en-US" dirty="0" err="1"/>
              <a:t>distrib</a:t>
            </a:r>
            <a:r>
              <a:rPr lang="en-US" dirty="0"/>
              <a:t> X.png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0E1452-D7B6-4FC3-833A-621602CC48FB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 flipV="1">
            <a:off x="3750903" y="1983387"/>
            <a:ext cx="234212" cy="7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A941894-940E-46D3-AA14-FDF135050CFF}"/>
              </a:ext>
            </a:extLst>
          </p:cNvPr>
          <p:cNvSpPr txBox="1"/>
          <p:nvPr/>
        </p:nvSpPr>
        <p:spPr>
          <a:xfrm>
            <a:off x="5734035" y="1712409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Theta </a:t>
            </a:r>
            <a:r>
              <a:rPr lang="en-US" dirty="0" err="1"/>
              <a:t>distrib.R</a:t>
            </a:r>
            <a:endParaRPr lang="en-US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51E783-8EF5-4297-9251-1CCD6ACC0737}"/>
              </a:ext>
            </a:extLst>
          </p:cNvPr>
          <p:cNvCxnSpPr>
            <a:stCxn id="126" idx="3"/>
            <a:endCxn id="121" idx="1"/>
          </p:cNvCxnSpPr>
          <p:nvPr/>
        </p:nvCxnSpPr>
        <p:spPr>
          <a:xfrm>
            <a:off x="5375375" y="1983387"/>
            <a:ext cx="358660" cy="5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A9CA140-5113-46F8-8F50-8A358773BB38}"/>
              </a:ext>
            </a:extLst>
          </p:cNvPr>
          <p:cNvSpPr txBox="1"/>
          <p:nvPr/>
        </p:nvSpPr>
        <p:spPr>
          <a:xfrm>
            <a:off x="7315094" y="1644875"/>
            <a:ext cx="14076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Theta </a:t>
            </a:r>
            <a:r>
              <a:rPr lang="en-US" dirty="0" err="1"/>
              <a:t>distrib</a:t>
            </a:r>
            <a:r>
              <a:rPr lang="en-US" dirty="0"/>
              <a:t> X.png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1BD4F71-BD18-40E7-8149-07E4C6EA844A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 flipV="1">
            <a:off x="6856815" y="1968041"/>
            <a:ext cx="458279" cy="6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0BD9957-E963-47B3-9435-E17E9285795F}"/>
              </a:ext>
            </a:extLst>
          </p:cNvPr>
          <p:cNvSpPr txBox="1"/>
          <p:nvPr/>
        </p:nvSpPr>
        <p:spPr>
          <a:xfrm>
            <a:off x="2628123" y="1736775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Theta </a:t>
            </a:r>
            <a:r>
              <a:rPr lang="en-US" dirty="0" err="1"/>
              <a:t>average.R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9C3B96-4A95-4F87-A4D0-D48A902533B3}"/>
              </a:ext>
            </a:extLst>
          </p:cNvPr>
          <p:cNvSpPr txBox="1"/>
          <p:nvPr/>
        </p:nvSpPr>
        <p:spPr>
          <a:xfrm>
            <a:off x="3985115" y="1660221"/>
            <a:ext cx="139026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Theta average.csv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657DA1-75B2-4099-82A2-C8D2E58BF828}"/>
              </a:ext>
            </a:extLst>
          </p:cNvPr>
          <p:cNvSpPr txBox="1"/>
          <p:nvPr/>
        </p:nvSpPr>
        <p:spPr>
          <a:xfrm>
            <a:off x="836818" y="1668594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2014\y1.csv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D3131C3-CC3A-454B-A38C-8F390595B83C}"/>
              </a:ext>
            </a:extLst>
          </p:cNvPr>
          <p:cNvSpPr txBox="1"/>
          <p:nvPr/>
        </p:nvSpPr>
        <p:spPr>
          <a:xfrm>
            <a:off x="355912" y="2236639"/>
            <a:ext cx="181393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2014\theta.m.csv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0468B9-E99A-4FA7-9C82-AC278670DCA9}"/>
              </a:ext>
            </a:extLst>
          </p:cNvPr>
          <p:cNvSpPr txBox="1"/>
          <p:nvPr/>
        </p:nvSpPr>
        <p:spPr>
          <a:xfrm>
            <a:off x="779584" y="2782669"/>
            <a:ext cx="139026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 edge for theta.csv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23EFE144-72FE-4308-9E3C-4F3FFE1D97E1}"/>
              </a:ext>
            </a:extLst>
          </p:cNvPr>
          <p:cNvCxnSpPr>
            <a:stCxn id="128" idx="3"/>
            <a:endCxn id="125" idx="1"/>
          </p:cNvCxnSpPr>
          <p:nvPr/>
        </p:nvCxnSpPr>
        <p:spPr>
          <a:xfrm flipV="1">
            <a:off x="2169844" y="2059941"/>
            <a:ext cx="458279" cy="36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E705CE-0088-416D-A8C1-BE35E73AB157}"/>
              </a:ext>
            </a:extLst>
          </p:cNvPr>
          <p:cNvCxnSpPr>
            <a:cxnSpLocks/>
            <a:stCxn id="127" idx="3"/>
            <a:endCxn id="125" idx="1"/>
          </p:cNvCxnSpPr>
          <p:nvPr/>
        </p:nvCxnSpPr>
        <p:spPr>
          <a:xfrm>
            <a:off x="2173867" y="1853260"/>
            <a:ext cx="454256" cy="20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DF376D-CAC0-4B26-B9BF-62CF1FE9A6D8}"/>
              </a:ext>
            </a:extLst>
          </p:cNvPr>
          <p:cNvCxnSpPr>
            <a:cxnSpLocks/>
            <a:stCxn id="129" idx="3"/>
            <a:endCxn id="125" idx="1"/>
          </p:cNvCxnSpPr>
          <p:nvPr/>
        </p:nvCxnSpPr>
        <p:spPr>
          <a:xfrm flipV="1">
            <a:off x="2169844" y="2059941"/>
            <a:ext cx="458279" cy="104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6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6</cp:revision>
  <dcterms:created xsi:type="dcterms:W3CDTF">2021-11-29T19:55:02Z</dcterms:created>
  <dcterms:modified xsi:type="dcterms:W3CDTF">2021-12-03T19:03:51Z</dcterms:modified>
</cp:coreProperties>
</file>